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2" r:id="rId2"/>
    <p:sldMasterId id="2147483797" r:id="rId3"/>
    <p:sldMasterId id="2147483855" r:id="rId4"/>
    <p:sldMasterId id="2147483883" r:id="rId5"/>
    <p:sldMasterId id="2147483902" r:id="rId6"/>
    <p:sldMasterId id="2147483914" r:id="rId7"/>
    <p:sldMasterId id="2147484065" r:id="rId8"/>
    <p:sldMasterId id="2147484093" r:id="rId9"/>
    <p:sldMasterId id="2147484107" r:id="rId10"/>
    <p:sldMasterId id="2147484115" r:id="rId11"/>
    <p:sldMasterId id="2147484128" r:id="rId12"/>
    <p:sldMasterId id="2147484142" r:id="rId13"/>
    <p:sldMasterId id="2147484154" r:id="rId14"/>
    <p:sldMasterId id="2147484163" r:id="rId15"/>
  </p:sldMasterIdLst>
  <p:notesMasterIdLst>
    <p:notesMasterId r:id="rId45"/>
  </p:notesMasterIdLst>
  <p:sldIdLst>
    <p:sldId id="451" r:id="rId16"/>
    <p:sldId id="315" r:id="rId17"/>
    <p:sldId id="316" r:id="rId18"/>
    <p:sldId id="486"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318" r:id="rId35"/>
    <p:sldId id="487" r:id="rId36"/>
    <p:sldId id="488" r:id="rId37"/>
    <p:sldId id="489" r:id="rId38"/>
    <p:sldId id="490" r:id="rId39"/>
    <p:sldId id="491" r:id="rId40"/>
    <p:sldId id="492" r:id="rId41"/>
    <p:sldId id="313" r:id="rId42"/>
    <p:sldId id="493" r:id="rId43"/>
    <p:sldId id="314" r:id="rId44"/>
  </p:sldIdLst>
  <p:sldSz cx="18288000" cy="10287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Norman" initials="" lastIdx="1" clrIdx="1"/>
  <p:cmAuthor id="1" name="Ann Phillips" initials="AP" lastIdx="1" clrIdx="0">
    <p:extLst>
      <p:ext uri="{19B8F6BF-5375-455C-9EA6-DF929625EA0E}">
        <p15:presenceInfo xmlns:p15="http://schemas.microsoft.com/office/powerpoint/2012/main" userId="Ann Philli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85961" autoAdjust="0"/>
  </p:normalViewPr>
  <p:slideViewPr>
    <p:cSldViewPr>
      <p:cViewPr varScale="1">
        <p:scale>
          <a:sx n="39" d="100"/>
          <a:sy n="39" d="100"/>
        </p:scale>
        <p:origin x="816" y="536"/>
      </p:cViewPr>
      <p:guideLst>
        <p:guide orient="horz" pos="2880"/>
        <p:guide pos="2160"/>
      </p:guideLst>
    </p:cSldViewPr>
  </p:slideViewPr>
  <p:notesTextViewPr>
    <p:cViewPr>
      <p:scale>
        <a:sx n="100" d="100"/>
        <a:sy n="100" d="100"/>
      </p:scale>
      <p:origin x="0" y="0"/>
    </p:cViewPr>
  </p:notesTextViewPr>
  <p:notesViewPr>
    <p:cSldViewPr>
      <p:cViewPr varScale="1">
        <p:scale>
          <a:sx n="114" d="100"/>
          <a:sy n="114" d="100"/>
        </p:scale>
        <p:origin x="2364" y="-13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commentAuthors" Target="commentAuthor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3-28T12:57:28.087" idx="1">
    <p:pos x="6000" y="0"/>
    <p:text>@kimberly.cody@hotmail.com  Are you okay with your title?
_Assigned to Conman Cody_</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7332" cy="354946"/>
          </a:xfrm>
          <a:prstGeom prst="rect">
            <a:avLst/>
          </a:prstGeom>
        </p:spPr>
        <p:txBody>
          <a:bodyPr vert="horz" lIns="52603" tIns="26301" rIns="52603" bIns="26301" rtlCol="0"/>
          <a:lstStyle>
            <a:lvl1pPr algn="l">
              <a:defRPr sz="700"/>
            </a:lvl1pPr>
          </a:lstStyle>
          <a:p>
            <a:endParaRPr lang="en-US"/>
          </a:p>
        </p:txBody>
      </p:sp>
      <p:sp>
        <p:nvSpPr>
          <p:cNvPr id="3" name="Date Placeholder 2"/>
          <p:cNvSpPr>
            <a:spLocks noGrp="1"/>
          </p:cNvSpPr>
          <p:nvPr>
            <p:ph type="dt" idx="1"/>
          </p:nvPr>
        </p:nvSpPr>
        <p:spPr>
          <a:xfrm>
            <a:off x="5303305" y="1"/>
            <a:ext cx="4057332" cy="354946"/>
          </a:xfrm>
          <a:prstGeom prst="rect">
            <a:avLst/>
          </a:prstGeom>
        </p:spPr>
        <p:txBody>
          <a:bodyPr vert="horz" lIns="52603" tIns="26301" rIns="52603" bIns="26301" rtlCol="0"/>
          <a:lstStyle>
            <a:lvl1pPr algn="r">
              <a:defRPr sz="700"/>
            </a:lvl1pPr>
          </a:lstStyle>
          <a:p>
            <a:fld id="{4EA8F740-6CFF-444E-AF6F-CF99FEBA24D3}" type="datetimeFigureOut">
              <a:rPr lang="en-US" smtClean="0"/>
              <a:t>3/31/2022</a:t>
            </a:fld>
            <a:endParaRPr lang="en-US"/>
          </a:p>
        </p:txBody>
      </p:sp>
      <p:sp>
        <p:nvSpPr>
          <p:cNvPr id="4" name="Slide Image Placeholder 3"/>
          <p:cNvSpPr>
            <a:spLocks noGrp="1" noRot="1" noChangeAspect="1"/>
          </p:cNvSpPr>
          <p:nvPr>
            <p:ph type="sldImg" idx="2"/>
          </p:nvPr>
        </p:nvSpPr>
        <p:spPr>
          <a:xfrm>
            <a:off x="2559050" y="884238"/>
            <a:ext cx="4244975" cy="2389187"/>
          </a:xfrm>
          <a:prstGeom prst="rect">
            <a:avLst/>
          </a:prstGeom>
          <a:noFill/>
          <a:ln w="12700">
            <a:solidFill>
              <a:prstClr val="black"/>
            </a:solidFill>
          </a:ln>
        </p:spPr>
        <p:txBody>
          <a:bodyPr vert="horz" lIns="52603" tIns="26301" rIns="52603" bIns="26301" rtlCol="0" anchor="ctr"/>
          <a:lstStyle/>
          <a:p>
            <a:endParaRPr lang="en-US"/>
          </a:p>
        </p:txBody>
      </p:sp>
      <p:sp>
        <p:nvSpPr>
          <p:cNvPr id="5" name="Notes Placeholder 4"/>
          <p:cNvSpPr>
            <a:spLocks noGrp="1"/>
          </p:cNvSpPr>
          <p:nvPr>
            <p:ph type="body" sz="quarter" idx="3"/>
          </p:nvPr>
        </p:nvSpPr>
        <p:spPr>
          <a:xfrm>
            <a:off x="936308" y="3406389"/>
            <a:ext cx="7490460" cy="2786051"/>
          </a:xfrm>
          <a:prstGeom prst="rect">
            <a:avLst/>
          </a:prstGeom>
        </p:spPr>
        <p:txBody>
          <a:bodyPr vert="horz" lIns="52603" tIns="26301" rIns="52603" bIns="2630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722130"/>
            <a:ext cx="4057332" cy="354945"/>
          </a:xfrm>
          <a:prstGeom prst="rect">
            <a:avLst/>
          </a:prstGeom>
        </p:spPr>
        <p:txBody>
          <a:bodyPr vert="horz" lIns="52603" tIns="26301" rIns="52603" bIns="26301" rtlCol="0" anchor="b"/>
          <a:lstStyle>
            <a:lvl1pPr algn="l">
              <a:defRPr sz="700"/>
            </a:lvl1pPr>
          </a:lstStyle>
          <a:p>
            <a:endParaRPr lang="en-US"/>
          </a:p>
        </p:txBody>
      </p:sp>
      <p:sp>
        <p:nvSpPr>
          <p:cNvPr id="7" name="Slide Number Placeholder 6"/>
          <p:cNvSpPr>
            <a:spLocks noGrp="1"/>
          </p:cNvSpPr>
          <p:nvPr>
            <p:ph type="sldNum" sz="quarter" idx="5"/>
          </p:nvPr>
        </p:nvSpPr>
        <p:spPr>
          <a:xfrm>
            <a:off x="5303305" y="6722130"/>
            <a:ext cx="4057332" cy="354945"/>
          </a:xfrm>
          <a:prstGeom prst="rect">
            <a:avLst/>
          </a:prstGeom>
        </p:spPr>
        <p:txBody>
          <a:bodyPr vert="horz" lIns="52603" tIns="26301" rIns="52603" bIns="26301" rtlCol="0" anchor="b"/>
          <a:lstStyle>
            <a:lvl1pPr algn="r">
              <a:defRPr sz="700"/>
            </a:lvl1pPr>
          </a:lstStyle>
          <a:p>
            <a:fld id="{EDCA3BEF-C30B-4DFB-B257-92CEC2F4EA78}" type="slidenum">
              <a:rPr lang="en-US" smtClean="0"/>
              <a:t>‹#›</a:t>
            </a:fld>
            <a:endParaRPr lang="en-US"/>
          </a:p>
        </p:txBody>
      </p:sp>
    </p:spTree>
    <p:extLst>
      <p:ext uri="{BB962C8B-B14F-4D97-AF65-F5344CB8AC3E}">
        <p14:creationId xmlns:p14="http://schemas.microsoft.com/office/powerpoint/2010/main" val="19438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701831" y="4479901"/>
            <a:ext cx="5619438" cy="36655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47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fbd96d63f_0_5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fbd96d63f_0_54: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11fbd96d63f_0_54: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4272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fbd96d63f_0_7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1fbd96d63f_0_72: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11fbd96d63f_0_72: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127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fbd96d63f_0_6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1fbd96d63f_0_63: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1fbd96d63f_0_63: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1968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fbd96d63f_0_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fbd96d63f_0_29: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1fbd96d63f_0_29: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4402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e48ea4f1a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1e48ea4f1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f5de3a9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11f5de3a9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611BB8"/>
                </a:solidFill>
              </a:rPr>
              <a:t>MICHELLE</a:t>
            </a:r>
            <a:endParaRPr dirty="0">
              <a:solidFill>
                <a:schemeClr val="dk1"/>
              </a:solidFill>
            </a:endParaRPr>
          </a:p>
          <a:p>
            <a:pPr marL="457200" lvl="0" indent="-298450" algn="l" rtl="0">
              <a:lnSpc>
                <a:spcPct val="100000"/>
              </a:lnSpc>
              <a:spcBef>
                <a:spcPts val="0"/>
              </a:spcBef>
              <a:spcAft>
                <a:spcPts val="0"/>
              </a:spcAft>
              <a:buSzPts val="1100"/>
              <a:buChar char="●"/>
            </a:pPr>
            <a:r>
              <a:rPr lang="en" dirty="0">
                <a:solidFill>
                  <a:schemeClr val="dk1"/>
                </a:solidFill>
              </a:rPr>
              <a:t>Discuss military affiliation (Navy spouse for over 25 years) and how you joined PIP</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Our mission is to </a:t>
            </a:r>
            <a:r>
              <a:rPr lang="en" sz="1200" dirty="0">
                <a:solidFill>
                  <a:schemeClr val="dk1"/>
                </a:solidFill>
              </a:rPr>
              <a:t>educate and empower our Exceptional Military Family Members on special education as well as advocate and advise our military service organizations, DOD and public officials on the special education challenges our children face.  </a:t>
            </a:r>
            <a:endParaRPr sz="1200"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200" dirty="0">
                <a:solidFill>
                  <a:schemeClr val="dk1"/>
                </a:solidFill>
              </a:rPr>
              <a:t>It is our goal to remove those educational hurdles for our children so our service members can do what they do best - serve this great country.  </a:t>
            </a:r>
            <a:endParaRPr sz="1200"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200" dirty="0">
                <a:solidFill>
                  <a:schemeClr val="dk1"/>
                </a:solidFill>
              </a:rPr>
              <a:t>We want our children to become independent and successful, productive members of society as any parent would want.  We know that it is a daunting challenge when our families typically move every 2 - 3 years. </a:t>
            </a:r>
            <a:endParaRPr sz="1200" dirty="0">
              <a:solidFill>
                <a:schemeClr val="dk1"/>
              </a:solidFill>
            </a:endParaRPr>
          </a:p>
          <a:p>
            <a:pPr marL="0" lvl="0" indent="0" algn="l" rtl="0">
              <a:lnSpc>
                <a:spcPct val="100000"/>
              </a:lnSpc>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MEAGAN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meet our mission through the three pillars of Elevate, Educate, and Advise. We strive to elevate the voices of EFMP families and tell their stories through a variety of mediums.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educate parents, students, and leaders about special education law and connect them to resources-- this image is from our Trust Your Gut Campaign.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And We Advise leaders with the goal of informed policy decisions. We will talk a little about how we advise leaders, but a big part of it is through our annual survey findings - using data and stories to propose solutions.</a:t>
            </a:r>
            <a:endParaRPr sz="1200" dirty="0">
              <a:solidFill>
                <a:schemeClr val="dk1"/>
              </a:solidFill>
            </a:endParaRPr>
          </a:p>
        </p:txBody>
      </p:sp>
    </p:spTree>
    <p:extLst>
      <p:ext uri="{BB962C8B-B14F-4D97-AF65-F5344CB8AC3E}">
        <p14:creationId xmlns:p14="http://schemas.microsoft.com/office/powerpoint/2010/main" val="2262240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e79a72675_1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1e79a72675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MICHELLE - Try to keep this slide to less than a minute, we are only leading with demographics given the audience. But let them read the details and just tell them the highlight: This is a representative sampling across all service branches and ranks, it reflects the makeup of the military, and more than doubled in size from last year’s survey.</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Respondents constituted a representative sampling of the overall military population across all service branches. The majority of respondents were enlisted personnel (58.32%), with highest responses from E4-E6 (31.51%) and E7-E9 (26.30%). Mid-rank officers also responded in similar numbers with 30.62% of responses coming from O4-O6 and 7.88% from O1-O3 level officers. This phenomenon of lower response rates from younger members of the military population has been studied by Miller et. all and is fairly standard within the military survey community. Most respondents were aged 36 - 40 (31.06%) with 24.47% aged 31 - 35. This is in line with last year’s findings and aligns with the ages of parents with children in special education. Seventy-two percent of respondents identified as white or caucasian with 5.55% black/African American and 12.34% Hispanic or Latino origin. Eighty-four percent of respondents identified as female, 13% male, .36% were non-binary and 1.8% preferred not to answer. Sixty-five percent of respondents identified as either an active-duty or veteran military spouse, with 23.45% indicating they were an active-duty servicemember. The majority (86%) are located within the Continental United States (CONUS) with 14% residing Outside the Continental United States (OCONUS).</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Service branch representation was Air Force respondents responded in the highest rate, with 43%, followed by 31% from Army, 16% from Navy, 8% from Marine Corps, 1% from Space Force and 1% from the Coast Guard. The Air Force response rate was higher than expected (Air Force represents roughly 24% of the total force) largely due to a strategic distribution of the survey by the Chief of Staff for the Air Force’s spouse. Her social media post resulted in a spike in Air Force responses. Prior to this, service branch responses made up a representative sampling of the military. This disproportionate number of Air Force responses was accounted for during analysis.</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1927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e79a72675_1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e79a72675_1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extLst>
      <p:ext uri="{BB962C8B-B14F-4D97-AF65-F5344CB8AC3E}">
        <p14:creationId xmlns:p14="http://schemas.microsoft.com/office/powerpoint/2010/main" val="1103132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e79a7267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e79a7267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750">
                <a:solidFill>
                  <a:schemeClr val="dk1"/>
                </a:solidFill>
              </a:rPr>
              <a:t>Method</a:t>
            </a:r>
            <a:endParaRPr sz="3750">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sz="1150">
                <a:solidFill>
                  <a:schemeClr val="dk1"/>
                </a:solidFill>
              </a:rPr>
              <a:t>Families were asked to rank how familiar they were with a variety of special education concepts and military/EFMP support services. Based on their answers, respondents were then given a score of being "informed" or "uninformed" about the services and supports that are in place to assist their children.</a:t>
            </a:r>
            <a:endParaRPr sz="1150">
              <a:solidFill>
                <a:schemeClr val="dk1"/>
              </a:solidFill>
            </a:endParaRPr>
          </a:p>
          <a:p>
            <a:pPr marL="0" lvl="0" indent="0" algn="ctr" rtl="0">
              <a:lnSpc>
                <a:spcPct val="150000"/>
              </a:lnSpc>
              <a:spcBef>
                <a:spcPts val="0"/>
              </a:spcBef>
              <a:spcAft>
                <a:spcPts val="0"/>
              </a:spcAft>
              <a:buClr>
                <a:schemeClr val="dk1"/>
              </a:buClr>
              <a:buSzPts val="1100"/>
              <a:buFont typeface="Arial"/>
              <a:buNone/>
            </a:pPr>
            <a:endParaRPr sz="1150">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sz="1150" i="1">
                <a:solidFill>
                  <a:schemeClr val="dk1"/>
                </a:solidFill>
              </a:rPr>
              <a:t>We found that being informed had a relationship with improved access to special education resources.</a:t>
            </a:r>
            <a:endParaRPr sz="115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3561449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e79a72675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1e79a72675_1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61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f33166bdb_0_20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f33166bdb_0_204: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11f33166bdb_0_204: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1905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pPr marL="0" marR="0" lvl="0" indent="0" algn="r" defTabSz="931802" rtl="0" eaLnBrk="0" fontAlgn="base" latinLnBrk="0" hangingPunct="0">
              <a:lnSpc>
                <a:spcPct val="100000"/>
              </a:lnSpc>
              <a:spcBef>
                <a:spcPct val="0"/>
              </a:spcBef>
              <a:spcAft>
                <a:spcPct val="0"/>
              </a:spcAft>
              <a:buClrTx/>
              <a:buSzTx/>
              <a:buFontTx/>
              <a:buNone/>
              <a:tabLst/>
              <a:defRPr/>
            </a:pPr>
            <a:fld id="{AE8EF77D-435D-4874-86FB-AB973BEEF1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31802"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164825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f33166bdb_0_1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11f33166bdb_0_125:notes"/>
          <p:cNvSpPr txBox="1">
            <a:spLocks noGrp="1"/>
          </p:cNvSpPr>
          <p:nvPr>
            <p:ph type="body" idx="1"/>
          </p:nvPr>
        </p:nvSpPr>
        <p:spPr>
          <a:xfrm>
            <a:off x="701831" y="4479901"/>
            <a:ext cx="5619300" cy="366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1f33166bdb_0_125:notes"/>
          <p:cNvSpPr txBox="1">
            <a:spLocks noGrp="1"/>
          </p:cNvSpPr>
          <p:nvPr>
            <p:ph type="sldNum" idx="12"/>
          </p:nvPr>
        </p:nvSpPr>
        <p:spPr>
          <a:xfrm>
            <a:off x="3978639" y="8841962"/>
            <a:ext cx="30432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366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f33166bdb_0_2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f33166bdb_0_219: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11f33166bdb_0_219: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422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f33166bdb_0_19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f33166bdb_0_196: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11f33166bdb_0_196: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011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fbd96d63f_0_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fbd96d63f_0_36: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11fbd96d63f_0_36: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6001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fbd96d63f_0_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fbd96d63f_0_15: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11fbd96d63f_0_15: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210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1fbd96d63f_0_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1fbd96d63f_0_22: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11fbd96d63f_0_22: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35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fbd96d63f_0_4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1fbd96d63f_0_46:notes"/>
          <p:cNvSpPr txBox="1">
            <a:spLocks noGrp="1"/>
          </p:cNvSpPr>
          <p:nvPr>
            <p:ph type="body" idx="1"/>
          </p:nvPr>
        </p:nvSpPr>
        <p:spPr>
          <a:xfrm>
            <a:off x="701831" y="4479901"/>
            <a:ext cx="5619300" cy="36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11fbd96d63f_0_46:notes"/>
          <p:cNvSpPr txBox="1">
            <a:spLocks noGrp="1"/>
          </p:cNvSpPr>
          <p:nvPr>
            <p:ph type="sldNum" idx="12"/>
          </p:nvPr>
        </p:nvSpPr>
        <p:spPr>
          <a:xfrm>
            <a:off x="3978639" y="8841962"/>
            <a:ext cx="3043200" cy="467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28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3.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3.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3.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29.svg"/><Relationship Id="rId5" Type="http://schemas.openxmlformats.org/officeDocument/2006/relationships/image" Target="../media/image34.png"/><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8.png"/><Relationship Id="rId4" Type="http://schemas.openxmlformats.org/officeDocument/2006/relationships/image" Target="../media/image2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8.png"/><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3.sv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8.png"/><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29.svg"/><Relationship Id="rId5" Type="http://schemas.openxmlformats.org/officeDocument/2006/relationships/image" Target="../media/image34.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4.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8.png"/><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15.svg"/><Relationship Id="rId11" Type="http://schemas.openxmlformats.org/officeDocument/2006/relationships/image" Target="../media/image30.png"/><Relationship Id="rId5" Type="http://schemas.openxmlformats.org/officeDocument/2006/relationships/image" Target="../media/image18.png"/><Relationship Id="rId10" Type="http://schemas.openxmlformats.org/officeDocument/2006/relationships/image" Target="../media/image33.svg"/><Relationship Id="rId4" Type="http://schemas.openxmlformats.org/officeDocument/2006/relationships/image" Target="../media/image28.png"/><Relationship Id="rId9"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5.png"/><Relationship Id="rId9"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5.png"/><Relationship Id="rId9"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5.png"/><Relationship Id="rId9" Type="http://schemas.openxmlformats.org/officeDocument/2006/relationships/image" Target="../media/image46.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10"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10"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10"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Master" Target="../slideMasters/slideMaster7.xml"/><Relationship Id="rId6" Type="http://schemas.openxmlformats.org/officeDocument/2006/relationships/image" Target="../media/image46.png"/><Relationship Id="rId5" Type="http://schemas.openxmlformats.org/officeDocument/2006/relationships/image" Target="../media/image15.sv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7.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D0D0D"/>
          </a:solidFill>
        </p:spPr>
        <p:txBody>
          <a:bodyPr wrap="square" lIns="0" tIns="0" rIns="0" bIns="0" rtlCol="0"/>
          <a:lstStyle/>
          <a:p>
            <a:endParaRPr/>
          </a:p>
        </p:txBody>
      </p:sp>
      <p:sp>
        <p:nvSpPr>
          <p:cNvPr id="2" name="Holder 2"/>
          <p:cNvSpPr>
            <a:spLocks noGrp="1"/>
          </p:cNvSpPr>
          <p:nvPr>
            <p:ph type="ctrTitle"/>
          </p:nvPr>
        </p:nvSpPr>
        <p:spPr>
          <a:xfrm>
            <a:off x="1016000" y="1928836"/>
            <a:ext cx="16256000" cy="322707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97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AF0D9F-8A6D-4CD4-97CA-71EA66B8C69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7645452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AF0D9F-8A6D-4CD4-97CA-71EA66B8C69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1698165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AF0D9F-8A6D-4CD4-97CA-71EA66B8C694}"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1071941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AF0D9F-8A6D-4CD4-97CA-71EA66B8C694}" type="datetimeFigureOut">
              <a:rPr lang="en-US" smtClean="0"/>
              <a:t>3/31/2022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461498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F0D9F-8A6D-4CD4-97CA-71EA66B8C694}" type="datetimeFigureOut">
              <a:rPr lang="en-US" smtClean="0"/>
              <a:t>3/31/2022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5378682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ECAF0D9F-8A6D-4CD4-97CA-71EA66B8C69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440149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ECAF0D9F-8A6D-4CD4-97CA-71EA66B8C69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2757897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F0D9F-8A6D-4CD4-97CA-71EA66B8C69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2709058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F0D9F-8A6D-4CD4-97CA-71EA66B8C69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40140834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681A-215A-514B-8940-0692C18851F0}"/>
              </a:ext>
            </a:extLst>
          </p:cNvPr>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F18009D-39F0-F446-BC9F-8BDE9A9E2443}"/>
              </a:ext>
            </a:extLst>
          </p:cNvPr>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53519560"/>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2250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59F3EC-BA48-6C40-9E0F-57BB1C245606}"/>
              </a:ext>
            </a:extLst>
          </p:cNvPr>
          <p:cNvSpPr/>
          <p:nvPr userDrawn="1"/>
        </p:nvSpPr>
        <p:spPr>
          <a:xfrm>
            <a:off x="9144000" y="685800"/>
            <a:ext cx="7543800" cy="960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9821638" y="1747161"/>
            <a:ext cx="5898356" cy="2007594"/>
          </a:xfrm>
        </p:spPr>
        <p:txBody>
          <a:bodyPr bIns="0" anchor="b" anchorCtr="0">
            <a:noAutofit/>
          </a:bodyPr>
          <a:lstStyle>
            <a:lvl1pPr>
              <a:spcAft>
                <a:spcPts val="450"/>
              </a:spcAft>
              <a:defRPr sz="48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1200152" y="1747163"/>
            <a:ext cx="4163786" cy="3020783"/>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9821638" y="4114800"/>
            <a:ext cx="5898356" cy="4016829"/>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Picture Placeholder 2">
            <a:extLst>
              <a:ext uri="{FF2B5EF4-FFF2-40B4-BE49-F238E27FC236}">
                <a16:creationId xmlns:a16="http://schemas.microsoft.com/office/drawing/2014/main" id="{C0849429-0FE7-6446-9D38-9CCE508FA50C}"/>
              </a:ext>
            </a:extLst>
          </p:cNvPr>
          <p:cNvSpPr>
            <a:spLocks noGrp="1"/>
          </p:cNvSpPr>
          <p:nvPr>
            <p:ph type="pic" idx="10"/>
          </p:nvPr>
        </p:nvSpPr>
        <p:spPr>
          <a:xfrm>
            <a:off x="5715000" y="1747163"/>
            <a:ext cx="2759529" cy="3020783"/>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6" name="Picture Placeholder 2">
            <a:extLst>
              <a:ext uri="{FF2B5EF4-FFF2-40B4-BE49-F238E27FC236}">
                <a16:creationId xmlns:a16="http://schemas.microsoft.com/office/drawing/2014/main" id="{C3E74277-A0F1-B84E-B1E0-3011966558E2}"/>
              </a:ext>
            </a:extLst>
          </p:cNvPr>
          <p:cNvSpPr>
            <a:spLocks noGrp="1"/>
          </p:cNvSpPr>
          <p:nvPr>
            <p:ph type="pic" idx="11"/>
          </p:nvPr>
        </p:nvSpPr>
        <p:spPr>
          <a:xfrm>
            <a:off x="4318910" y="5110849"/>
            <a:ext cx="4163786" cy="3020783"/>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7" name="Picture Placeholder 2">
            <a:extLst>
              <a:ext uri="{FF2B5EF4-FFF2-40B4-BE49-F238E27FC236}">
                <a16:creationId xmlns:a16="http://schemas.microsoft.com/office/drawing/2014/main" id="{8B1F9EC9-E0A4-1346-9618-AED4F5E86738}"/>
              </a:ext>
            </a:extLst>
          </p:cNvPr>
          <p:cNvSpPr>
            <a:spLocks noGrp="1"/>
          </p:cNvSpPr>
          <p:nvPr>
            <p:ph type="pic" idx="12"/>
          </p:nvPr>
        </p:nvSpPr>
        <p:spPr>
          <a:xfrm>
            <a:off x="1200152" y="5110849"/>
            <a:ext cx="2759529" cy="3020783"/>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Tree>
    <p:extLst>
      <p:ext uri="{BB962C8B-B14F-4D97-AF65-F5344CB8AC3E}">
        <p14:creationId xmlns:p14="http://schemas.microsoft.com/office/powerpoint/2010/main" val="3262303817"/>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1259683" y="685801"/>
            <a:ext cx="5898356" cy="2361350"/>
          </a:xfrm>
        </p:spPr>
        <p:txBody>
          <a:bodyPr anchor="b" anchorCtr="0"/>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7772401" y="685801"/>
            <a:ext cx="8948057" cy="9601199"/>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1259683" y="3429002"/>
            <a:ext cx="5898356" cy="4702629"/>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847055646"/>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1259683" y="685801"/>
            <a:ext cx="5898356" cy="2361350"/>
          </a:xfrm>
        </p:spPr>
        <p:txBody>
          <a:bodyPr anchor="b" anchorCtr="0"/>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7772401" y="685802"/>
            <a:ext cx="8948057" cy="44577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1259683" y="3429002"/>
            <a:ext cx="5898356" cy="4702629"/>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Picture Placeholder 2">
            <a:extLst>
              <a:ext uri="{FF2B5EF4-FFF2-40B4-BE49-F238E27FC236}">
                <a16:creationId xmlns:a16="http://schemas.microsoft.com/office/drawing/2014/main" id="{5F04735C-5608-BD4B-83F1-416013A5E4AD}"/>
              </a:ext>
            </a:extLst>
          </p:cNvPr>
          <p:cNvSpPr>
            <a:spLocks noGrp="1"/>
          </p:cNvSpPr>
          <p:nvPr>
            <p:ph type="pic" idx="10"/>
          </p:nvPr>
        </p:nvSpPr>
        <p:spPr>
          <a:xfrm>
            <a:off x="7772401" y="5437416"/>
            <a:ext cx="4196444" cy="4849584"/>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6" name="Picture Placeholder 2">
            <a:extLst>
              <a:ext uri="{FF2B5EF4-FFF2-40B4-BE49-F238E27FC236}">
                <a16:creationId xmlns:a16="http://schemas.microsoft.com/office/drawing/2014/main" id="{8A314A50-935A-3944-BCD0-508510FB7885}"/>
              </a:ext>
            </a:extLst>
          </p:cNvPr>
          <p:cNvSpPr>
            <a:spLocks noGrp="1"/>
          </p:cNvSpPr>
          <p:nvPr>
            <p:ph type="pic" idx="11"/>
          </p:nvPr>
        </p:nvSpPr>
        <p:spPr>
          <a:xfrm>
            <a:off x="12246430" y="5437416"/>
            <a:ext cx="4425044" cy="4849584"/>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Tree>
    <p:extLst>
      <p:ext uri="{BB962C8B-B14F-4D97-AF65-F5344CB8AC3E}">
        <p14:creationId xmlns:p14="http://schemas.microsoft.com/office/powerpoint/2010/main" val="2999117420"/>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1259684" y="685802"/>
            <a:ext cx="7623062" cy="4457699"/>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1259684" y="5339444"/>
            <a:ext cx="15428118" cy="1355271"/>
          </a:xfrm>
        </p:spPr>
        <p:txBody>
          <a:bodyPr anchor="b" anchorCtr="0"/>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1259684" y="7070272"/>
            <a:ext cx="15428118" cy="1208315"/>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Picture Placeholder 2">
            <a:extLst>
              <a:ext uri="{FF2B5EF4-FFF2-40B4-BE49-F238E27FC236}">
                <a16:creationId xmlns:a16="http://schemas.microsoft.com/office/drawing/2014/main" id="{7F2D049C-3D58-124D-A086-71D50BE95E49}"/>
              </a:ext>
            </a:extLst>
          </p:cNvPr>
          <p:cNvSpPr>
            <a:spLocks noGrp="1"/>
          </p:cNvSpPr>
          <p:nvPr>
            <p:ph type="pic" idx="10"/>
          </p:nvPr>
        </p:nvSpPr>
        <p:spPr>
          <a:xfrm>
            <a:off x="9405260" y="685802"/>
            <a:ext cx="7282542" cy="4457699"/>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Tree>
    <p:extLst>
      <p:ext uri="{BB962C8B-B14F-4D97-AF65-F5344CB8AC3E}">
        <p14:creationId xmlns:p14="http://schemas.microsoft.com/office/powerpoint/2010/main" val="970868092"/>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1259684" y="685801"/>
            <a:ext cx="15428118" cy="6351815"/>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1259684" y="7315201"/>
            <a:ext cx="7557746" cy="1077686"/>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Text Placeholder 3">
            <a:extLst>
              <a:ext uri="{FF2B5EF4-FFF2-40B4-BE49-F238E27FC236}">
                <a16:creationId xmlns:a16="http://schemas.microsoft.com/office/drawing/2014/main" id="{32B19CAE-10A7-F04E-9F43-09A44D1112D5}"/>
              </a:ext>
            </a:extLst>
          </p:cNvPr>
          <p:cNvSpPr>
            <a:spLocks noGrp="1"/>
          </p:cNvSpPr>
          <p:nvPr>
            <p:ph type="body" sz="half" idx="10"/>
          </p:nvPr>
        </p:nvSpPr>
        <p:spPr>
          <a:xfrm>
            <a:off x="9015755" y="7315201"/>
            <a:ext cx="7704702" cy="1077686"/>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2199391336"/>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2B42-F63E-8A43-83C9-197A93AB135A}"/>
              </a:ext>
            </a:extLst>
          </p:cNvPr>
          <p:cNvSpPr>
            <a:spLocks noGrp="1"/>
          </p:cNvSpPr>
          <p:nvPr>
            <p:ph type="title"/>
          </p:nvPr>
        </p:nvSpPr>
        <p:spPr>
          <a:xfrm>
            <a:off x="1259682" y="685800"/>
            <a:ext cx="1576863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AB0C8AB-D2CF-BB4E-9D9A-FF991E8E479F}"/>
              </a:ext>
            </a:extLst>
          </p:cNvPr>
          <p:cNvSpPr>
            <a:spLocks noGrp="1"/>
          </p:cNvSpPr>
          <p:nvPr>
            <p:ph idx="1"/>
          </p:nvPr>
        </p:nvSpPr>
        <p:spPr>
          <a:xfrm>
            <a:off x="7774782" y="3347356"/>
            <a:ext cx="9258300" cy="5444217"/>
          </a:xfrm>
        </p:spPr>
        <p:txBody>
          <a:bodyPr>
            <a:normAutofit/>
          </a:bodyPr>
          <a:lstStyle>
            <a:lvl1pPr>
              <a:defRPr sz="2700"/>
            </a:lvl1pPr>
            <a:lvl2pPr>
              <a:defRPr sz="2700"/>
            </a:lvl2pPr>
            <a:lvl3pPr>
              <a:defRPr sz="2700"/>
            </a:lvl3pPr>
            <a:lvl4pPr>
              <a:defRPr sz="2700"/>
            </a:lvl4pPr>
            <a:lvl5pPr>
              <a:defRPr sz="27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452C4B6F-C051-5F40-8FA8-FF179A04CF0D}"/>
              </a:ext>
            </a:extLst>
          </p:cNvPr>
          <p:cNvSpPr>
            <a:spLocks noGrp="1"/>
          </p:cNvSpPr>
          <p:nvPr>
            <p:ph type="body" sz="half" idx="2"/>
          </p:nvPr>
        </p:nvSpPr>
        <p:spPr>
          <a:xfrm>
            <a:off x="1259683" y="3347903"/>
            <a:ext cx="5898356" cy="545557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025570773"/>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4"/>
        <p:cNvGrpSpPr/>
        <p:nvPr/>
      </p:nvGrpSpPr>
      <p:grpSpPr>
        <a:xfrm>
          <a:off x="0" y="0"/>
          <a:ext cx="0" cy="0"/>
          <a:chOff x="0" y="0"/>
          <a:chExt cx="0" cy="0"/>
        </a:xfrm>
      </p:grpSpPr>
      <p:sp>
        <p:nvSpPr>
          <p:cNvPr id="85" name="Google Shape;85;p16"/>
          <p:cNvSpPr/>
          <p:nvPr/>
        </p:nvSpPr>
        <p:spPr>
          <a:xfrm>
            <a:off x="161400" y="5302200"/>
            <a:ext cx="17965200" cy="48234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 name="Google Shape;86;p16"/>
          <p:cNvSpPr txBox="1">
            <a:spLocks noGrp="1"/>
          </p:cNvSpPr>
          <p:nvPr>
            <p:ph type="ctrTitle"/>
          </p:nvPr>
        </p:nvSpPr>
        <p:spPr>
          <a:xfrm>
            <a:off x="971750" y="528950"/>
            <a:ext cx="16367400" cy="29472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8400"/>
            </a:lvl1pPr>
            <a:lvl2pPr lvl="1" rtl="0">
              <a:spcBef>
                <a:spcPts val="0"/>
              </a:spcBef>
              <a:spcAft>
                <a:spcPts val="0"/>
              </a:spcAft>
              <a:buSzPts val="4200"/>
              <a:buNone/>
              <a:defRPr sz="8400"/>
            </a:lvl2pPr>
            <a:lvl3pPr lvl="2" rtl="0">
              <a:spcBef>
                <a:spcPts val="0"/>
              </a:spcBef>
              <a:spcAft>
                <a:spcPts val="0"/>
              </a:spcAft>
              <a:buSzPts val="4200"/>
              <a:buNone/>
              <a:defRPr sz="8400"/>
            </a:lvl3pPr>
            <a:lvl4pPr lvl="3" rtl="0">
              <a:spcBef>
                <a:spcPts val="0"/>
              </a:spcBef>
              <a:spcAft>
                <a:spcPts val="0"/>
              </a:spcAft>
              <a:buSzPts val="4200"/>
              <a:buNone/>
              <a:defRPr sz="8400"/>
            </a:lvl4pPr>
            <a:lvl5pPr lvl="4" rtl="0">
              <a:spcBef>
                <a:spcPts val="0"/>
              </a:spcBef>
              <a:spcAft>
                <a:spcPts val="0"/>
              </a:spcAft>
              <a:buSzPts val="4200"/>
              <a:buNone/>
              <a:defRPr sz="8400"/>
            </a:lvl5pPr>
            <a:lvl6pPr lvl="5" rtl="0">
              <a:spcBef>
                <a:spcPts val="0"/>
              </a:spcBef>
              <a:spcAft>
                <a:spcPts val="0"/>
              </a:spcAft>
              <a:buSzPts val="4200"/>
              <a:buNone/>
              <a:defRPr sz="8400"/>
            </a:lvl6pPr>
            <a:lvl7pPr lvl="6" rtl="0">
              <a:spcBef>
                <a:spcPts val="0"/>
              </a:spcBef>
              <a:spcAft>
                <a:spcPts val="0"/>
              </a:spcAft>
              <a:buSzPts val="4200"/>
              <a:buNone/>
              <a:defRPr sz="8400"/>
            </a:lvl7pPr>
            <a:lvl8pPr lvl="7" rtl="0">
              <a:spcBef>
                <a:spcPts val="0"/>
              </a:spcBef>
              <a:spcAft>
                <a:spcPts val="0"/>
              </a:spcAft>
              <a:buSzPts val="4200"/>
              <a:buNone/>
              <a:defRPr sz="8400"/>
            </a:lvl8pPr>
            <a:lvl9pPr lvl="8" rtl="0">
              <a:spcBef>
                <a:spcPts val="0"/>
              </a:spcBef>
              <a:spcAft>
                <a:spcPts val="0"/>
              </a:spcAft>
              <a:buSzPts val="4200"/>
              <a:buNone/>
              <a:defRPr sz="8400"/>
            </a:lvl9pPr>
          </a:lstStyle>
          <a:p>
            <a:endParaRPr/>
          </a:p>
        </p:txBody>
      </p:sp>
      <p:sp>
        <p:nvSpPr>
          <p:cNvPr id="87" name="Google Shape;87;p16"/>
          <p:cNvSpPr txBox="1">
            <a:spLocks noGrp="1"/>
          </p:cNvSpPr>
          <p:nvPr>
            <p:ph type="subTitle" idx="1"/>
          </p:nvPr>
        </p:nvSpPr>
        <p:spPr>
          <a:xfrm>
            <a:off x="971750" y="3476150"/>
            <a:ext cx="16367400" cy="1722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400"/>
              <a:buNone/>
              <a:defRPr sz="4800"/>
            </a:lvl1pPr>
            <a:lvl2pPr lvl="1" rtl="0">
              <a:lnSpc>
                <a:spcPct val="100000"/>
              </a:lnSpc>
              <a:spcBef>
                <a:spcPts val="0"/>
              </a:spcBef>
              <a:spcAft>
                <a:spcPts val="0"/>
              </a:spcAft>
              <a:buSzPts val="2400"/>
              <a:buNone/>
              <a:defRPr sz="4800"/>
            </a:lvl2pPr>
            <a:lvl3pPr lvl="2" rtl="0">
              <a:lnSpc>
                <a:spcPct val="100000"/>
              </a:lnSpc>
              <a:spcBef>
                <a:spcPts val="0"/>
              </a:spcBef>
              <a:spcAft>
                <a:spcPts val="0"/>
              </a:spcAft>
              <a:buSzPts val="2400"/>
              <a:buNone/>
              <a:defRPr sz="4800"/>
            </a:lvl3pPr>
            <a:lvl4pPr lvl="3" rtl="0">
              <a:lnSpc>
                <a:spcPct val="100000"/>
              </a:lnSpc>
              <a:spcBef>
                <a:spcPts val="0"/>
              </a:spcBef>
              <a:spcAft>
                <a:spcPts val="0"/>
              </a:spcAft>
              <a:buSzPts val="2400"/>
              <a:buNone/>
              <a:defRPr sz="4800"/>
            </a:lvl4pPr>
            <a:lvl5pPr lvl="4" rtl="0">
              <a:lnSpc>
                <a:spcPct val="100000"/>
              </a:lnSpc>
              <a:spcBef>
                <a:spcPts val="0"/>
              </a:spcBef>
              <a:spcAft>
                <a:spcPts val="0"/>
              </a:spcAft>
              <a:buSzPts val="2400"/>
              <a:buNone/>
              <a:defRPr sz="4800"/>
            </a:lvl5pPr>
            <a:lvl6pPr lvl="5" rtl="0">
              <a:lnSpc>
                <a:spcPct val="100000"/>
              </a:lnSpc>
              <a:spcBef>
                <a:spcPts val="0"/>
              </a:spcBef>
              <a:spcAft>
                <a:spcPts val="0"/>
              </a:spcAft>
              <a:buSzPts val="2400"/>
              <a:buNone/>
              <a:defRPr sz="4800"/>
            </a:lvl6pPr>
            <a:lvl7pPr lvl="6" rtl="0">
              <a:lnSpc>
                <a:spcPct val="100000"/>
              </a:lnSpc>
              <a:spcBef>
                <a:spcPts val="0"/>
              </a:spcBef>
              <a:spcAft>
                <a:spcPts val="0"/>
              </a:spcAft>
              <a:buSzPts val="2400"/>
              <a:buNone/>
              <a:defRPr sz="4800"/>
            </a:lvl7pPr>
            <a:lvl8pPr lvl="7" rtl="0">
              <a:lnSpc>
                <a:spcPct val="100000"/>
              </a:lnSpc>
              <a:spcBef>
                <a:spcPts val="0"/>
              </a:spcBef>
              <a:spcAft>
                <a:spcPts val="0"/>
              </a:spcAft>
              <a:buSzPts val="2400"/>
              <a:buNone/>
              <a:defRPr sz="4800"/>
            </a:lvl8pPr>
            <a:lvl9pPr lvl="8" rtl="0">
              <a:lnSpc>
                <a:spcPct val="100000"/>
              </a:lnSpc>
              <a:spcBef>
                <a:spcPts val="0"/>
              </a:spcBef>
              <a:spcAft>
                <a:spcPts val="0"/>
              </a:spcAft>
              <a:buSzPts val="2400"/>
              <a:buNone/>
              <a:defRPr sz="4800"/>
            </a:lvl9pPr>
          </a:lstStyle>
          <a:p>
            <a:endParaRPr/>
          </a:p>
        </p:txBody>
      </p:sp>
      <p:sp>
        <p:nvSpPr>
          <p:cNvPr id="88" name="Google Shape;88;p16"/>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89" name="Google Shape;89;p16"/>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chemeClr val="lt1"/>
                </a:solidFill>
                <a:latin typeface="Source Sans Pro"/>
                <a:ea typeface="Source Sans Pro"/>
                <a:cs typeface="Source Sans Pro"/>
                <a:sym typeface="Source Sans Pro"/>
              </a:rPr>
              <a:t>© 2022 Partners in PROMISE</a:t>
            </a:r>
            <a:endParaRPr sz="2000">
              <a:solidFill>
                <a:schemeClr val="lt1"/>
              </a:solidFill>
              <a:latin typeface="Source Sans Pro"/>
              <a:ea typeface="Source Sans Pro"/>
              <a:cs typeface="Source Sans Pro"/>
              <a:sym typeface="Source Sans Pro"/>
            </a:endParaRPr>
          </a:p>
        </p:txBody>
      </p:sp>
      <p:sp>
        <p:nvSpPr>
          <p:cNvPr id="90" name="Google Shape;90;p16"/>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chemeClr val="lt1"/>
                </a:solidFill>
                <a:latin typeface="Source Sans Pro"/>
                <a:ea typeface="Source Sans Pro"/>
                <a:cs typeface="Source Sans Pro"/>
                <a:sym typeface="Source Sans Pro"/>
              </a:rPr>
              <a:t>A 501(c)(3) Tax exempt organization</a:t>
            </a:r>
            <a:endParaRPr sz="2000" i="1">
              <a:solidFill>
                <a:schemeClr val="lt1"/>
              </a:solidFill>
              <a:latin typeface="Source Sans Pro"/>
              <a:ea typeface="Source Sans Pro"/>
              <a:cs typeface="Source Sans Pro"/>
              <a:sym typeface="Source Sans Pro"/>
            </a:endParaRPr>
          </a:p>
        </p:txBody>
      </p:sp>
      <p:pic>
        <p:nvPicPr>
          <p:cNvPr id="91" name="Google Shape;91;p16"/>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15143756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sp>
        <p:nvSpPr>
          <p:cNvPr id="93" name="Google Shape;93;p17"/>
          <p:cNvSpPr/>
          <p:nvPr/>
        </p:nvSpPr>
        <p:spPr>
          <a:xfrm>
            <a:off x="161400" y="5302200"/>
            <a:ext cx="17965200" cy="48234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 name="Google Shape;94;p17"/>
          <p:cNvSpPr txBox="1">
            <a:spLocks noGrp="1"/>
          </p:cNvSpPr>
          <p:nvPr>
            <p:ph type="title"/>
          </p:nvPr>
        </p:nvSpPr>
        <p:spPr>
          <a:xfrm>
            <a:off x="971750" y="3429000"/>
            <a:ext cx="16367400" cy="1571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7200"/>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95" name="Google Shape;95;p17"/>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96" name="Google Shape;96;p17"/>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F2F2F2"/>
                </a:solidFill>
                <a:latin typeface="Source Sans Pro"/>
                <a:ea typeface="Source Sans Pro"/>
                <a:cs typeface="Source Sans Pro"/>
                <a:sym typeface="Source Sans Pro"/>
              </a:rPr>
              <a:t>© 2022 Partners in PROMISE</a:t>
            </a:r>
            <a:endParaRPr sz="2000">
              <a:solidFill>
                <a:srgbClr val="F2F2F2"/>
              </a:solidFill>
              <a:latin typeface="Source Sans Pro"/>
              <a:ea typeface="Source Sans Pro"/>
              <a:cs typeface="Source Sans Pro"/>
              <a:sym typeface="Source Sans Pro"/>
            </a:endParaRPr>
          </a:p>
        </p:txBody>
      </p:sp>
      <p:sp>
        <p:nvSpPr>
          <p:cNvPr id="97" name="Google Shape;97;p17"/>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F2F2F2"/>
                </a:solidFill>
                <a:latin typeface="Source Sans Pro"/>
                <a:ea typeface="Source Sans Pro"/>
                <a:cs typeface="Source Sans Pro"/>
                <a:sym typeface="Source Sans Pro"/>
              </a:rPr>
              <a:t>A 501(c)(3) Tax exempt organization</a:t>
            </a:r>
            <a:endParaRPr sz="2000" i="1">
              <a:solidFill>
                <a:srgbClr val="F2F2F2"/>
              </a:solidFill>
              <a:latin typeface="Source Sans Pro"/>
              <a:ea typeface="Source Sans Pro"/>
              <a:cs typeface="Source Sans Pro"/>
              <a:sym typeface="Source Sans Pro"/>
            </a:endParaRPr>
          </a:p>
        </p:txBody>
      </p:sp>
      <p:pic>
        <p:nvPicPr>
          <p:cNvPr id="98" name="Google Shape;98;p17"/>
          <p:cNvPicPr preferRelativeResize="0"/>
          <p:nvPr/>
        </p:nvPicPr>
        <p:blipFill>
          <a:blip r:embed="rId2">
            <a:alphaModFix/>
          </a:blip>
          <a:stretch>
            <a:fillRect/>
          </a:stretch>
        </p:blipFill>
        <p:spPr>
          <a:xfrm>
            <a:off x="120234" y="8959559"/>
            <a:ext cx="829296" cy="787194"/>
          </a:xfrm>
          <a:prstGeom prst="rect">
            <a:avLst/>
          </a:prstGeom>
          <a:noFill/>
          <a:ln>
            <a:noFill/>
          </a:ln>
        </p:spPr>
      </p:pic>
    </p:spTree>
    <p:extLst>
      <p:ext uri="{BB962C8B-B14F-4D97-AF65-F5344CB8AC3E}">
        <p14:creationId xmlns:p14="http://schemas.microsoft.com/office/powerpoint/2010/main" val="6021677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18"/>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rtl="0">
              <a:spcBef>
                <a:spcPts val="0"/>
              </a:spcBef>
              <a:spcAft>
                <a:spcPts val="0"/>
              </a:spcAft>
              <a:buSzPts val="1800"/>
              <a:buChar char="●"/>
              <a:defRPr/>
            </a:lvl1pPr>
            <a:lvl2pPr marL="1828800" lvl="1" indent="-635000" rtl="0">
              <a:spcBef>
                <a:spcPts val="0"/>
              </a:spcBef>
              <a:spcAft>
                <a:spcPts val="0"/>
              </a:spcAft>
              <a:buSzPts val="1400"/>
              <a:buChar char="○"/>
              <a:defRPr/>
            </a:lvl2pPr>
            <a:lvl3pPr marL="2743200" lvl="2" indent="-635000" rtl="0">
              <a:spcBef>
                <a:spcPts val="0"/>
              </a:spcBef>
              <a:spcAft>
                <a:spcPts val="0"/>
              </a:spcAft>
              <a:buSzPts val="1400"/>
              <a:buChar char="■"/>
              <a:defRPr/>
            </a:lvl3pPr>
            <a:lvl4pPr marL="3657600" lvl="3" indent="-635000" rtl="0">
              <a:spcBef>
                <a:spcPts val="0"/>
              </a:spcBef>
              <a:spcAft>
                <a:spcPts val="0"/>
              </a:spcAft>
              <a:buSzPts val="1400"/>
              <a:buChar char="●"/>
              <a:defRPr/>
            </a:lvl4pPr>
            <a:lvl5pPr marL="4572000" lvl="4" indent="-635000" rtl="0">
              <a:spcBef>
                <a:spcPts val="0"/>
              </a:spcBef>
              <a:spcAft>
                <a:spcPts val="0"/>
              </a:spcAft>
              <a:buSzPts val="1400"/>
              <a:buChar char="○"/>
              <a:defRPr/>
            </a:lvl5pPr>
            <a:lvl6pPr marL="5486400" lvl="5" indent="-635000" rtl="0">
              <a:spcBef>
                <a:spcPts val="0"/>
              </a:spcBef>
              <a:spcAft>
                <a:spcPts val="0"/>
              </a:spcAft>
              <a:buSzPts val="1400"/>
              <a:buChar char="■"/>
              <a:defRPr/>
            </a:lvl6pPr>
            <a:lvl7pPr marL="6400800" lvl="6" indent="-635000" rtl="0">
              <a:spcBef>
                <a:spcPts val="0"/>
              </a:spcBef>
              <a:spcAft>
                <a:spcPts val="0"/>
              </a:spcAft>
              <a:buSzPts val="1400"/>
              <a:buChar char="●"/>
              <a:defRPr/>
            </a:lvl7pPr>
            <a:lvl8pPr marL="7315200" lvl="7" indent="-635000" rtl="0">
              <a:spcBef>
                <a:spcPts val="0"/>
              </a:spcBef>
              <a:spcAft>
                <a:spcPts val="0"/>
              </a:spcAft>
              <a:buSzPts val="1400"/>
              <a:buChar char="○"/>
              <a:defRPr/>
            </a:lvl8pPr>
            <a:lvl9pPr marL="8229600" lvl="8" indent="-635000" rtl="0">
              <a:spcBef>
                <a:spcPts val="0"/>
              </a:spcBef>
              <a:spcAft>
                <a:spcPts val="0"/>
              </a:spcAft>
              <a:buSzPts val="1400"/>
              <a:buChar char="■"/>
              <a:defRPr/>
            </a:lvl9pPr>
          </a:lstStyle>
          <a:p>
            <a:endParaRPr/>
          </a:p>
        </p:txBody>
      </p:sp>
      <p:sp>
        <p:nvSpPr>
          <p:cNvPr id="102" name="Google Shape;102;p18"/>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3" name="Google Shape;103;p18"/>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04" name="Google Shape;104;p18"/>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05" name="Google Shape;105;p18"/>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1366500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19"/>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rtl="0">
              <a:spcBef>
                <a:spcPts val="0"/>
              </a:spcBef>
              <a:spcAft>
                <a:spcPts val="0"/>
              </a:spcAft>
              <a:buSzPts val="1400"/>
              <a:buChar char="●"/>
              <a:defRPr sz="2800"/>
            </a:lvl1pPr>
            <a:lvl2pPr marL="1828800" lvl="1" indent="-609600" rtl="0">
              <a:spcBef>
                <a:spcPts val="0"/>
              </a:spcBef>
              <a:spcAft>
                <a:spcPts val="0"/>
              </a:spcAft>
              <a:buSzPts val="1200"/>
              <a:buChar char="○"/>
              <a:defRPr sz="2400"/>
            </a:lvl2pPr>
            <a:lvl3pPr marL="2743200" lvl="2" indent="-609600" rtl="0">
              <a:spcBef>
                <a:spcPts val="0"/>
              </a:spcBef>
              <a:spcAft>
                <a:spcPts val="0"/>
              </a:spcAft>
              <a:buSzPts val="1200"/>
              <a:buChar char="■"/>
              <a:defRPr sz="2400"/>
            </a:lvl3pPr>
            <a:lvl4pPr marL="3657600" lvl="3" indent="-609600" rtl="0">
              <a:spcBef>
                <a:spcPts val="0"/>
              </a:spcBef>
              <a:spcAft>
                <a:spcPts val="0"/>
              </a:spcAft>
              <a:buSzPts val="1200"/>
              <a:buChar char="●"/>
              <a:defRPr sz="2400"/>
            </a:lvl4pPr>
            <a:lvl5pPr marL="4572000" lvl="4" indent="-609600" rtl="0">
              <a:spcBef>
                <a:spcPts val="0"/>
              </a:spcBef>
              <a:spcAft>
                <a:spcPts val="0"/>
              </a:spcAft>
              <a:buSzPts val="1200"/>
              <a:buChar char="○"/>
              <a:defRPr sz="2400"/>
            </a:lvl5pPr>
            <a:lvl6pPr marL="5486400" lvl="5" indent="-609600" rtl="0">
              <a:spcBef>
                <a:spcPts val="0"/>
              </a:spcBef>
              <a:spcAft>
                <a:spcPts val="0"/>
              </a:spcAft>
              <a:buSzPts val="1200"/>
              <a:buChar char="■"/>
              <a:defRPr sz="2400"/>
            </a:lvl6pPr>
            <a:lvl7pPr marL="6400800" lvl="6" indent="-609600" rtl="0">
              <a:spcBef>
                <a:spcPts val="0"/>
              </a:spcBef>
              <a:spcAft>
                <a:spcPts val="0"/>
              </a:spcAft>
              <a:buSzPts val="1200"/>
              <a:buChar char="●"/>
              <a:defRPr sz="2400"/>
            </a:lvl7pPr>
            <a:lvl8pPr marL="7315200" lvl="7" indent="-609600" rtl="0">
              <a:spcBef>
                <a:spcPts val="0"/>
              </a:spcBef>
              <a:spcAft>
                <a:spcPts val="0"/>
              </a:spcAft>
              <a:buSzPts val="1200"/>
              <a:buChar char="○"/>
              <a:defRPr sz="2400"/>
            </a:lvl8pPr>
            <a:lvl9pPr marL="8229600" lvl="8" indent="-609600" rtl="0">
              <a:spcBef>
                <a:spcPts val="0"/>
              </a:spcBef>
              <a:spcAft>
                <a:spcPts val="0"/>
              </a:spcAft>
              <a:buSzPts val="1200"/>
              <a:buChar char="■"/>
              <a:defRPr sz="2400"/>
            </a:lvl9pPr>
          </a:lstStyle>
          <a:p>
            <a:endParaRPr/>
          </a:p>
        </p:txBody>
      </p:sp>
      <p:sp>
        <p:nvSpPr>
          <p:cNvPr id="109" name="Google Shape;109;p19"/>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rtl="0">
              <a:spcBef>
                <a:spcPts val="0"/>
              </a:spcBef>
              <a:spcAft>
                <a:spcPts val="0"/>
              </a:spcAft>
              <a:buSzPts val="1400"/>
              <a:buChar char="●"/>
              <a:defRPr sz="2800"/>
            </a:lvl1pPr>
            <a:lvl2pPr marL="1828800" lvl="1" indent="-609600" rtl="0">
              <a:spcBef>
                <a:spcPts val="0"/>
              </a:spcBef>
              <a:spcAft>
                <a:spcPts val="0"/>
              </a:spcAft>
              <a:buSzPts val="1200"/>
              <a:buChar char="○"/>
              <a:defRPr sz="2400"/>
            </a:lvl2pPr>
            <a:lvl3pPr marL="2743200" lvl="2" indent="-609600" rtl="0">
              <a:spcBef>
                <a:spcPts val="0"/>
              </a:spcBef>
              <a:spcAft>
                <a:spcPts val="0"/>
              </a:spcAft>
              <a:buSzPts val="1200"/>
              <a:buChar char="■"/>
              <a:defRPr sz="2400"/>
            </a:lvl3pPr>
            <a:lvl4pPr marL="3657600" lvl="3" indent="-609600" rtl="0">
              <a:spcBef>
                <a:spcPts val="0"/>
              </a:spcBef>
              <a:spcAft>
                <a:spcPts val="0"/>
              </a:spcAft>
              <a:buSzPts val="1200"/>
              <a:buChar char="●"/>
              <a:defRPr sz="2400"/>
            </a:lvl4pPr>
            <a:lvl5pPr marL="4572000" lvl="4" indent="-609600" rtl="0">
              <a:spcBef>
                <a:spcPts val="0"/>
              </a:spcBef>
              <a:spcAft>
                <a:spcPts val="0"/>
              </a:spcAft>
              <a:buSzPts val="1200"/>
              <a:buChar char="○"/>
              <a:defRPr sz="2400"/>
            </a:lvl5pPr>
            <a:lvl6pPr marL="5486400" lvl="5" indent="-609600" rtl="0">
              <a:spcBef>
                <a:spcPts val="0"/>
              </a:spcBef>
              <a:spcAft>
                <a:spcPts val="0"/>
              </a:spcAft>
              <a:buSzPts val="1200"/>
              <a:buChar char="■"/>
              <a:defRPr sz="2400"/>
            </a:lvl6pPr>
            <a:lvl7pPr marL="6400800" lvl="6" indent="-609600" rtl="0">
              <a:spcBef>
                <a:spcPts val="0"/>
              </a:spcBef>
              <a:spcAft>
                <a:spcPts val="0"/>
              </a:spcAft>
              <a:buSzPts val="1200"/>
              <a:buChar char="●"/>
              <a:defRPr sz="2400"/>
            </a:lvl7pPr>
            <a:lvl8pPr marL="7315200" lvl="7" indent="-609600" rtl="0">
              <a:spcBef>
                <a:spcPts val="0"/>
              </a:spcBef>
              <a:spcAft>
                <a:spcPts val="0"/>
              </a:spcAft>
              <a:buSzPts val="1200"/>
              <a:buChar char="○"/>
              <a:defRPr sz="2400"/>
            </a:lvl8pPr>
            <a:lvl9pPr marL="8229600" lvl="8" indent="-609600" rtl="0">
              <a:spcBef>
                <a:spcPts val="0"/>
              </a:spcBef>
              <a:spcAft>
                <a:spcPts val="0"/>
              </a:spcAft>
              <a:buSzPts val="1200"/>
              <a:buChar char="■"/>
              <a:defRPr sz="2400"/>
            </a:lvl9pPr>
          </a:lstStyle>
          <a:p>
            <a:endParaRPr/>
          </a:p>
        </p:txBody>
      </p:sp>
      <p:sp>
        <p:nvSpPr>
          <p:cNvPr id="110" name="Google Shape;110;p19"/>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1" name="Google Shape;111;p19"/>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12" name="Google Shape;112;p19"/>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13" name="Google Shape;113;p19"/>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688953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5410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6" name="Google Shape;116;p20"/>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7" name="Google Shape;117;p20"/>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18" name="Google Shape;118;p20"/>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19" name="Google Shape;119;p20"/>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2079075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22" name="Google Shape;122;p21"/>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rtl="0">
              <a:spcBef>
                <a:spcPts val="0"/>
              </a:spcBef>
              <a:spcAft>
                <a:spcPts val="0"/>
              </a:spcAft>
              <a:buSzPts val="1200"/>
              <a:buChar char="●"/>
              <a:defRPr sz="2400"/>
            </a:lvl1pPr>
            <a:lvl2pPr marL="1828800" lvl="1" indent="-609600" rtl="0">
              <a:spcBef>
                <a:spcPts val="0"/>
              </a:spcBef>
              <a:spcAft>
                <a:spcPts val="0"/>
              </a:spcAft>
              <a:buSzPts val="1200"/>
              <a:buChar char="○"/>
              <a:defRPr sz="2400"/>
            </a:lvl2pPr>
            <a:lvl3pPr marL="2743200" lvl="2" indent="-609600" rtl="0">
              <a:spcBef>
                <a:spcPts val="0"/>
              </a:spcBef>
              <a:spcAft>
                <a:spcPts val="0"/>
              </a:spcAft>
              <a:buSzPts val="1200"/>
              <a:buChar char="■"/>
              <a:defRPr sz="2400"/>
            </a:lvl3pPr>
            <a:lvl4pPr marL="3657600" lvl="3" indent="-609600" rtl="0">
              <a:spcBef>
                <a:spcPts val="0"/>
              </a:spcBef>
              <a:spcAft>
                <a:spcPts val="0"/>
              </a:spcAft>
              <a:buSzPts val="1200"/>
              <a:buChar char="●"/>
              <a:defRPr sz="2400"/>
            </a:lvl4pPr>
            <a:lvl5pPr marL="4572000" lvl="4" indent="-609600" rtl="0">
              <a:spcBef>
                <a:spcPts val="0"/>
              </a:spcBef>
              <a:spcAft>
                <a:spcPts val="0"/>
              </a:spcAft>
              <a:buSzPts val="1200"/>
              <a:buChar char="○"/>
              <a:defRPr sz="2400"/>
            </a:lvl5pPr>
            <a:lvl6pPr marL="5486400" lvl="5" indent="-609600" rtl="0">
              <a:spcBef>
                <a:spcPts val="0"/>
              </a:spcBef>
              <a:spcAft>
                <a:spcPts val="0"/>
              </a:spcAft>
              <a:buSzPts val="1200"/>
              <a:buChar char="■"/>
              <a:defRPr sz="2400"/>
            </a:lvl6pPr>
            <a:lvl7pPr marL="6400800" lvl="6" indent="-609600" rtl="0">
              <a:spcBef>
                <a:spcPts val="0"/>
              </a:spcBef>
              <a:spcAft>
                <a:spcPts val="0"/>
              </a:spcAft>
              <a:buSzPts val="1200"/>
              <a:buChar char="●"/>
              <a:defRPr sz="2400"/>
            </a:lvl7pPr>
            <a:lvl8pPr marL="7315200" lvl="7" indent="-609600" rtl="0">
              <a:spcBef>
                <a:spcPts val="0"/>
              </a:spcBef>
              <a:spcAft>
                <a:spcPts val="0"/>
              </a:spcAft>
              <a:buSzPts val="1200"/>
              <a:buChar char="○"/>
              <a:defRPr sz="2400"/>
            </a:lvl8pPr>
            <a:lvl9pPr marL="8229600" lvl="8" indent="-609600" rtl="0">
              <a:spcBef>
                <a:spcPts val="0"/>
              </a:spcBef>
              <a:spcAft>
                <a:spcPts val="0"/>
              </a:spcAft>
              <a:buSzPts val="1200"/>
              <a:buChar char="■"/>
              <a:defRPr sz="2400"/>
            </a:lvl9pPr>
          </a:lstStyle>
          <a:p>
            <a:endParaRPr/>
          </a:p>
        </p:txBody>
      </p:sp>
      <p:sp>
        <p:nvSpPr>
          <p:cNvPr id="123" name="Google Shape;123;p21"/>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24" name="Google Shape;124;p21"/>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25" name="Google Shape;125;p21"/>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26" name="Google Shape;126;p21"/>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38055959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291D89"/>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980500" y="1052700"/>
            <a:ext cx="11208000" cy="8181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9600">
                <a:solidFill>
                  <a:schemeClr val="lt1"/>
                </a:solidFill>
              </a:defRPr>
            </a:lvl1pPr>
            <a:lvl2pPr lvl="1" rtl="0">
              <a:spcBef>
                <a:spcPts val="0"/>
              </a:spcBef>
              <a:spcAft>
                <a:spcPts val="0"/>
              </a:spcAft>
              <a:buClr>
                <a:schemeClr val="lt1"/>
              </a:buClr>
              <a:buSzPts val="4800"/>
              <a:buNone/>
              <a:defRPr sz="9600">
                <a:solidFill>
                  <a:schemeClr val="lt1"/>
                </a:solidFill>
              </a:defRPr>
            </a:lvl2pPr>
            <a:lvl3pPr lvl="2" rtl="0">
              <a:spcBef>
                <a:spcPts val="0"/>
              </a:spcBef>
              <a:spcAft>
                <a:spcPts val="0"/>
              </a:spcAft>
              <a:buClr>
                <a:schemeClr val="lt1"/>
              </a:buClr>
              <a:buSzPts val="4800"/>
              <a:buNone/>
              <a:defRPr sz="9600">
                <a:solidFill>
                  <a:schemeClr val="lt1"/>
                </a:solidFill>
              </a:defRPr>
            </a:lvl3pPr>
            <a:lvl4pPr lvl="3" rtl="0">
              <a:spcBef>
                <a:spcPts val="0"/>
              </a:spcBef>
              <a:spcAft>
                <a:spcPts val="0"/>
              </a:spcAft>
              <a:buClr>
                <a:schemeClr val="lt1"/>
              </a:buClr>
              <a:buSzPts val="4800"/>
              <a:buNone/>
              <a:defRPr sz="9600">
                <a:solidFill>
                  <a:schemeClr val="lt1"/>
                </a:solidFill>
              </a:defRPr>
            </a:lvl4pPr>
            <a:lvl5pPr lvl="4" rtl="0">
              <a:spcBef>
                <a:spcPts val="0"/>
              </a:spcBef>
              <a:spcAft>
                <a:spcPts val="0"/>
              </a:spcAft>
              <a:buClr>
                <a:schemeClr val="lt1"/>
              </a:buClr>
              <a:buSzPts val="4800"/>
              <a:buNone/>
              <a:defRPr sz="9600">
                <a:solidFill>
                  <a:schemeClr val="lt1"/>
                </a:solidFill>
              </a:defRPr>
            </a:lvl5pPr>
            <a:lvl6pPr lvl="5" rtl="0">
              <a:spcBef>
                <a:spcPts val="0"/>
              </a:spcBef>
              <a:spcAft>
                <a:spcPts val="0"/>
              </a:spcAft>
              <a:buClr>
                <a:schemeClr val="lt1"/>
              </a:buClr>
              <a:buSzPts val="4800"/>
              <a:buNone/>
              <a:defRPr sz="9600">
                <a:solidFill>
                  <a:schemeClr val="lt1"/>
                </a:solidFill>
              </a:defRPr>
            </a:lvl6pPr>
            <a:lvl7pPr lvl="6" rtl="0">
              <a:spcBef>
                <a:spcPts val="0"/>
              </a:spcBef>
              <a:spcAft>
                <a:spcPts val="0"/>
              </a:spcAft>
              <a:buClr>
                <a:schemeClr val="lt1"/>
              </a:buClr>
              <a:buSzPts val="4800"/>
              <a:buNone/>
              <a:defRPr sz="9600">
                <a:solidFill>
                  <a:schemeClr val="lt1"/>
                </a:solidFill>
              </a:defRPr>
            </a:lvl7pPr>
            <a:lvl8pPr lvl="7" rtl="0">
              <a:spcBef>
                <a:spcPts val="0"/>
              </a:spcBef>
              <a:spcAft>
                <a:spcPts val="0"/>
              </a:spcAft>
              <a:buClr>
                <a:schemeClr val="lt1"/>
              </a:buClr>
              <a:buSzPts val="4800"/>
              <a:buNone/>
              <a:defRPr sz="9600">
                <a:solidFill>
                  <a:schemeClr val="lt1"/>
                </a:solidFill>
              </a:defRPr>
            </a:lvl8pPr>
            <a:lvl9pPr lvl="8" rtl="0">
              <a:spcBef>
                <a:spcPts val="0"/>
              </a:spcBef>
              <a:spcAft>
                <a:spcPts val="0"/>
              </a:spcAft>
              <a:buClr>
                <a:schemeClr val="lt1"/>
              </a:buClr>
              <a:buSzPts val="4800"/>
              <a:buNone/>
              <a:defRPr sz="9600">
                <a:solidFill>
                  <a:schemeClr val="lt1"/>
                </a:solidFill>
              </a:defRPr>
            </a:lvl9pPr>
          </a:lstStyle>
          <a:p>
            <a:endParaRPr/>
          </a:p>
        </p:txBody>
      </p:sp>
      <p:sp>
        <p:nvSpPr>
          <p:cNvPr id="129" name="Google Shape;129;p22"/>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30" name="Google Shape;130;p22"/>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chemeClr val="lt1"/>
                </a:solidFill>
                <a:latin typeface="Source Sans Pro"/>
                <a:ea typeface="Source Sans Pro"/>
                <a:cs typeface="Source Sans Pro"/>
                <a:sym typeface="Source Sans Pro"/>
              </a:rPr>
              <a:t>© 2022 Partners in PROMISE</a:t>
            </a:r>
            <a:endParaRPr sz="2000">
              <a:solidFill>
                <a:schemeClr val="lt1"/>
              </a:solidFill>
              <a:latin typeface="Source Sans Pro"/>
              <a:ea typeface="Source Sans Pro"/>
              <a:cs typeface="Source Sans Pro"/>
              <a:sym typeface="Source Sans Pro"/>
            </a:endParaRPr>
          </a:p>
        </p:txBody>
      </p:sp>
      <p:sp>
        <p:nvSpPr>
          <p:cNvPr id="131" name="Google Shape;131;p22"/>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chemeClr val="lt1"/>
                </a:solidFill>
                <a:latin typeface="Source Sans Pro"/>
                <a:ea typeface="Source Sans Pro"/>
                <a:cs typeface="Source Sans Pro"/>
                <a:sym typeface="Source Sans Pro"/>
              </a:rPr>
              <a:t>A 501(c)(3) Tax exempt organization</a:t>
            </a:r>
            <a:endParaRPr sz="2000" i="1">
              <a:solidFill>
                <a:schemeClr val="lt1"/>
              </a:solidFill>
              <a:latin typeface="Source Sans Pro"/>
              <a:ea typeface="Source Sans Pro"/>
              <a:cs typeface="Source Sans Pro"/>
              <a:sym typeface="Source Sans Pro"/>
            </a:endParaRPr>
          </a:p>
        </p:txBody>
      </p:sp>
      <p:pic>
        <p:nvPicPr>
          <p:cNvPr id="132" name="Google Shape;132;p22"/>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4400723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
        <p:cNvGrpSpPr/>
        <p:nvPr/>
      </p:nvGrpSpPr>
      <p:grpSpPr>
        <a:xfrm>
          <a:off x="0" y="0"/>
          <a:ext cx="0" cy="0"/>
          <a:chOff x="0" y="0"/>
          <a:chExt cx="0" cy="0"/>
        </a:xfrm>
      </p:grpSpPr>
      <p:sp>
        <p:nvSpPr>
          <p:cNvPr id="134" name="Google Shape;134;p23"/>
          <p:cNvSpPr/>
          <p:nvPr/>
        </p:nvSpPr>
        <p:spPr>
          <a:xfrm>
            <a:off x="9273600" y="161400"/>
            <a:ext cx="8853000" cy="99642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35" name="Google Shape;135;p23"/>
          <p:cNvCxnSpPr/>
          <p:nvPr/>
        </p:nvCxnSpPr>
        <p:spPr>
          <a:xfrm>
            <a:off x="10059350" y="8991000"/>
            <a:ext cx="936600" cy="0"/>
          </a:xfrm>
          <a:prstGeom prst="straightConnector1">
            <a:avLst/>
          </a:prstGeom>
          <a:noFill/>
          <a:ln w="19050" cap="flat" cmpd="sng">
            <a:solidFill>
              <a:schemeClr val="lt1"/>
            </a:solidFill>
            <a:prstDash val="solid"/>
            <a:round/>
            <a:headEnd type="none" w="sm" len="sm"/>
            <a:tailEnd type="none" w="sm" len="sm"/>
          </a:ln>
        </p:spPr>
      </p:cxnSp>
      <p:sp>
        <p:nvSpPr>
          <p:cNvPr id="136" name="Google Shape;136;p23"/>
          <p:cNvSpPr txBox="1">
            <a:spLocks noGrp="1"/>
          </p:cNvSpPr>
          <p:nvPr>
            <p:ph type="title"/>
          </p:nvPr>
        </p:nvSpPr>
        <p:spPr>
          <a:xfrm>
            <a:off x="531000" y="2363400"/>
            <a:ext cx="8090400" cy="3067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7600"/>
            </a:lvl1pPr>
            <a:lvl2pPr lvl="1" algn="ctr" rtl="0">
              <a:spcBef>
                <a:spcPts val="0"/>
              </a:spcBef>
              <a:spcAft>
                <a:spcPts val="0"/>
              </a:spcAft>
              <a:buSzPts val="3800"/>
              <a:buNone/>
              <a:defRPr sz="7600"/>
            </a:lvl2pPr>
            <a:lvl3pPr lvl="2" algn="ctr" rtl="0">
              <a:spcBef>
                <a:spcPts val="0"/>
              </a:spcBef>
              <a:spcAft>
                <a:spcPts val="0"/>
              </a:spcAft>
              <a:buSzPts val="3800"/>
              <a:buNone/>
              <a:defRPr sz="7600"/>
            </a:lvl3pPr>
            <a:lvl4pPr lvl="3" algn="ctr" rtl="0">
              <a:spcBef>
                <a:spcPts val="0"/>
              </a:spcBef>
              <a:spcAft>
                <a:spcPts val="0"/>
              </a:spcAft>
              <a:buSzPts val="3800"/>
              <a:buNone/>
              <a:defRPr sz="7600"/>
            </a:lvl4pPr>
            <a:lvl5pPr lvl="4" algn="ctr" rtl="0">
              <a:spcBef>
                <a:spcPts val="0"/>
              </a:spcBef>
              <a:spcAft>
                <a:spcPts val="0"/>
              </a:spcAft>
              <a:buSzPts val="3800"/>
              <a:buNone/>
              <a:defRPr sz="7600"/>
            </a:lvl5pPr>
            <a:lvl6pPr lvl="5" algn="ctr" rtl="0">
              <a:spcBef>
                <a:spcPts val="0"/>
              </a:spcBef>
              <a:spcAft>
                <a:spcPts val="0"/>
              </a:spcAft>
              <a:buSzPts val="3800"/>
              <a:buNone/>
              <a:defRPr sz="7600"/>
            </a:lvl6pPr>
            <a:lvl7pPr lvl="6" algn="ctr" rtl="0">
              <a:spcBef>
                <a:spcPts val="0"/>
              </a:spcBef>
              <a:spcAft>
                <a:spcPts val="0"/>
              </a:spcAft>
              <a:buSzPts val="3800"/>
              <a:buNone/>
              <a:defRPr sz="7600"/>
            </a:lvl7pPr>
            <a:lvl8pPr lvl="7" algn="ctr" rtl="0">
              <a:spcBef>
                <a:spcPts val="0"/>
              </a:spcBef>
              <a:spcAft>
                <a:spcPts val="0"/>
              </a:spcAft>
              <a:buSzPts val="3800"/>
              <a:buNone/>
              <a:defRPr sz="7600"/>
            </a:lvl8pPr>
            <a:lvl9pPr lvl="8" algn="ctr" rtl="0">
              <a:spcBef>
                <a:spcPts val="0"/>
              </a:spcBef>
              <a:spcAft>
                <a:spcPts val="0"/>
              </a:spcAft>
              <a:buSzPts val="3800"/>
              <a:buNone/>
              <a:defRPr sz="7600"/>
            </a:lvl9pPr>
          </a:lstStyle>
          <a:p>
            <a:endParaRPr/>
          </a:p>
        </p:txBody>
      </p:sp>
      <p:sp>
        <p:nvSpPr>
          <p:cNvPr id="137" name="Google Shape;137;p23"/>
          <p:cNvSpPr txBox="1">
            <a:spLocks noGrp="1"/>
          </p:cNvSpPr>
          <p:nvPr>
            <p:ph type="subTitle" idx="1"/>
          </p:nvPr>
        </p:nvSpPr>
        <p:spPr>
          <a:xfrm>
            <a:off x="531000" y="5538002"/>
            <a:ext cx="8090400" cy="2691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4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38" name="Google Shape;138;p23"/>
          <p:cNvSpPr txBox="1">
            <a:spLocks noGrp="1"/>
          </p:cNvSpPr>
          <p:nvPr>
            <p:ph type="body" idx="2"/>
          </p:nvPr>
        </p:nvSpPr>
        <p:spPr>
          <a:xfrm>
            <a:off x="9879000" y="1448400"/>
            <a:ext cx="7674000" cy="7390200"/>
          </a:xfrm>
          <a:prstGeom prst="rect">
            <a:avLst/>
          </a:prstGeom>
        </p:spPr>
        <p:txBody>
          <a:bodyPr spcFirstLastPara="1" wrap="square" lIns="91425" tIns="91425" rIns="91425" bIns="91425" anchor="ctr" anchorCtr="0">
            <a:normAutofit/>
          </a:bodyPr>
          <a:lstStyle>
            <a:lvl1pPr marL="914400" lvl="0" indent="-685800" rtl="0">
              <a:spcBef>
                <a:spcPts val="0"/>
              </a:spcBef>
              <a:spcAft>
                <a:spcPts val="0"/>
              </a:spcAft>
              <a:buClr>
                <a:schemeClr val="lt1"/>
              </a:buClr>
              <a:buSzPts val="1800"/>
              <a:buChar char="●"/>
              <a:defRPr>
                <a:solidFill>
                  <a:schemeClr val="lt1"/>
                </a:solidFill>
              </a:defRPr>
            </a:lvl1pPr>
            <a:lvl2pPr marL="1828800" lvl="1" indent="-635000" rtl="0">
              <a:spcBef>
                <a:spcPts val="0"/>
              </a:spcBef>
              <a:spcAft>
                <a:spcPts val="0"/>
              </a:spcAft>
              <a:buClr>
                <a:schemeClr val="lt1"/>
              </a:buClr>
              <a:buSzPts val="1400"/>
              <a:buChar char="○"/>
              <a:defRPr>
                <a:solidFill>
                  <a:schemeClr val="lt1"/>
                </a:solidFill>
              </a:defRPr>
            </a:lvl2pPr>
            <a:lvl3pPr marL="2743200" lvl="2" indent="-635000" rtl="0">
              <a:spcBef>
                <a:spcPts val="0"/>
              </a:spcBef>
              <a:spcAft>
                <a:spcPts val="0"/>
              </a:spcAft>
              <a:buClr>
                <a:schemeClr val="lt1"/>
              </a:buClr>
              <a:buSzPts val="1400"/>
              <a:buChar char="■"/>
              <a:defRPr>
                <a:solidFill>
                  <a:schemeClr val="lt1"/>
                </a:solidFill>
              </a:defRPr>
            </a:lvl3pPr>
            <a:lvl4pPr marL="3657600" lvl="3" indent="-635000" rtl="0">
              <a:spcBef>
                <a:spcPts val="0"/>
              </a:spcBef>
              <a:spcAft>
                <a:spcPts val="0"/>
              </a:spcAft>
              <a:buClr>
                <a:schemeClr val="lt1"/>
              </a:buClr>
              <a:buSzPts val="1400"/>
              <a:buChar char="●"/>
              <a:defRPr>
                <a:solidFill>
                  <a:schemeClr val="lt1"/>
                </a:solidFill>
              </a:defRPr>
            </a:lvl4pPr>
            <a:lvl5pPr marL="4572000" lvl="4" indent="-635000" rtl="0">
              <a:spcBef>
                <a:spcPts val="0"/>
              </a:spcBef>
              <a:spcAft>
                <a:spcPts val="0"/>
              </a:spcAft>
              <a:buClr>
                <a:schemeClr val="lt1"/>
              </a:buClr>
              <a:buSzPts val="1400"/>
              <a:buChar char="○"/>
              <a:defRPr>
                <a:solidFill>
                  <a:schemeClr val="lt1"/>
                </a:solidFill>
              </a:defRPr>
            </a:lvl5pPr>
            <a:lvl6pPr marL="5486400" lvl="5" indent="-635000" rtl="0">
              <a:spcBef>
                <a:spcPts val="0"/>
              </a:spcBef>
              <a:spcAft>
                <a:spcPts val="0"/>
              </a:spcAft>
              <a:buClr>
                <a:schemeClr val="lt1"/>
              </a:buClr>
              <a:buSzPts val="1400"/>
              <a:buChar char="■"/>
              <a:defRPr>
                <a:solidFill>
                  <a:schemeClr val="lt1"/>
                </a:solidFill>
              </a:defRPr>
            </a:lvl6pPr>
            <a:lvl7pPr marL="6400800" lvl="6" indent="-635000" rtl="0">
              <a:spcBef>
                <a:spcPts val="0"/>
              </a:spcBef>
              <a:spcAft>
                <a:spcPts val="0"/>
              </a:spcAft>
              <a:buClr>
                <a:schemeClr val="lt1"/>
              </a:buClr>
              <a:buSzPts val="1400"/>
              <a:buChar char="●"/>
              <a:defRPr>
                <a:solidFill>
                  <a:schemeClr val="lt1"/>
                </a:solidFill>
              </a:defRPr>
            </a:lvl7pPr>
            <a:lvl8pPr marL="7315200" lvl="7" indent="-635000" rtl="0">
              <a:spcBef>
                <a:spcPts val="0"/>
              </a:spcBef>
              <a:spcAft>
                <a:spcPts val="0"/>
              </a:spcAft>
              <a:buClr>
                <a:schemeClr val="lt1"/>
              </a:buClr>
              <a:buSzPts val="1400"/>
              <a:buChar char="○"/>
              <a:defRPr>
                <a:solidFill>
                  <a:schemeClr val="lt1"/>
                </a:solidFill>
              </a:defRPr>
            </a:lvl8pPr>
            <a:lvl9pPr marL="8229600" lvl="8" indent="-635000" rtl="0">
              <a:spcBef>
                <a:spcPts val="0"/>
              </a:spcBef>
              <a:spcAft>
                <a:spcPts val="0"/>
              </a:spcAft>
              <a:buClr>
                <a:schemeClr val="lt1"/>
              </a:buClr>
              <a:buSzPts val="1400"/>
              <a:buChar char="■"/>
              <a:defRPr>
                <a:solidFill>
                  <a:schemeClr val="lt1"/>
                </a:solidFill>
              </a:defRPr>
            </a:lvl9pPr>
          </a:lstStyle>
          <a:p>
            <a:endParaRPr/>
          </a:p>
        </p:txBody>
      </p:sp>
      <p:sp>
        <p:nvSpPr>
          <p:cNvPr id="139" name="Google Shape;139;p23"/>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40" name="Google Shape;140;p23"/>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41" name="Google Shape;141;p23"/>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chemeClr val="lt1"/>
                </a:solidFill>
                <a:latin typeface="Source Sans Pro"/>
                <a:ea typeface="Source Sans Pro"/>
                <a:cs typeface="Source Sans Pro"/>
                <a:sym typeface="Source Sans Pro"/>
              </a:rPr>
              <a:t>A 501(c)(3) Tax exempt organization</a:t>
            </a:r>
            <a:endParaRPr sz="2000" i="1">
              <a:solidFill>
                <a:schemeClr val="lt1"/>
              </a:solidFill>
              <a:latin typeface="Source Sans Pro"/>
              <a:ea typeface="Source Sans Pro"/>
              <a:cs typeface="Source Sans Pro"/>
              <a:sym typeface="Source Sans Pro"/>
            </a:endParaRPr>
          </a:p>
        </p:txBody>
      </p:sp>
      <p:pic>
        <p:nvPicPr>
          <p:cNvPr id="142" name="Google Shape;142;p23"/>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3120433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sp>
        <p:nvSpPr>
          <p:cNvPr id="144" name="Google Shape;144;p24"/>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5" name="Google Shape;145;p24"/>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46" name="Google Shape;146;p24"/>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47" name="Google Shape;147;p24"/>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2393219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8"/>
        <p:cNvGrpSpPr/>
        <p:nvPr/>
      </p:nvGrpSpPr>
      <p:grpSpPr>
        <a:xfrm>
          <a:off x="0" y="0"/>
          <a:ext cx="0" cy="0"/>
          <a:chOff x="0" y="0"/>
          <a:chExt cx="0" cy="0"/>
        </a:xfrm>
      </p:grpSpPr>
      <p:sp>
        <p:nvSpPr>
          <p:cNvPr id="149" name="Google Shape;149;p25"/>
          <p:cNvSpPr/>
          <p:nvPr/>
        </p:nvSpPr>
        <p:spPr>
          <a:xfrm>
            <a:off x="161400" y="5302200"/>
            <a:ext cx="17965200" cy="48234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 name="Google Shape;150;p25"/>
          <p:cNvSpPr txBox="1">
            <a:spLocks noGrp="1"/>
          </p:cNvSpPr>
          <p:nvPr>
            <p:ph type="title" hasCustomPrompt="1"/>
          </p:nvPr>
        </p:nvSpPr>
        <p:spPr>
          <a:xfrm>
            <a:off x="623400" y="1486002"/>
            <a:ext cx="17041200" cy="4012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Source Sans Pro"/>
              <a:buNone/>
              <a:defRPr sz="24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24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24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24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24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24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24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24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24000">
                <a:latin typeface="Source Sans Pro"/>
                <a:ea typeface="Source Sans Pro"/>
                <a:cs typeface="Source Sans Pro"/>
                <a:sym typeface="Source Sans Pro"/>
              </a:defRPr>
            </a:lvl9pPr>
          </a:lstStyle>
          <a:p>
            <a:r>
              <a:t>xx%</a:t>
            </a:r>
          </a:p>
        </p:txBody>
      </p:sp>
      <p:sp>
        <p:nvSpPr>
          <p:cNvPr id="151" name="Google Shape;151;p25"/>
          <p:cNvSpPr txBox="1">
            <a:spLocks noGrp="1"/>
          </p:cNvSpPr>
          <p:nvPr>
            <p:ph type="body" idx="1"/>
          </p:nvPr>
        </p:nvSpPr>
        <p:spPr>
          <a:xfrm>
            <a:off x="623400" y="5690364"/>
            <a:ext cx="17041200" cy="2601600"/>
          </a:xfrm>
          <a:prstGeom prst="rect">
            <a:avLst/>
          </a:prstGeom>
        </p:spPr>
        <p:txBody>
          <a:bodyPr spcFirstLastPara="1" wrap="square" lIns="91425" tIns="91425" rIns="91425" bIns="91425" anchor="t" anchorCtr="0">
            <a:normAutofit/>
          </a:bodyPr>
          <a:lstStyle>
            <a:lvl1pPr marL="914400" lvl="0" indent="-685800" algn="ctr" rtl="0">
              <a:spcBef>
                <a:spcPts val="0"/>
              </a:spcBef>
              <a:spcAft>
                <a:spcPts val="0"/>
              </a:spcAft>
              <a:buClr>
                <a:schemeClr val="lt1"/>
              </a:buClr>
              <a:buSzPts val="1800"/>
              <a:buChar char="●"/>
              <a:defRPr>
                <a:solidFill>
                  <a:schemeClr val="lt1"/>
                </a:solidFill>
              </a:defRPr>
            </a:lvl1pPr>
            <a:lvl2pPr marL="1828800" lvl="1" indent="-635000" algn="ctr" rtl="0">
              <a:spcBef>
                <a:spcPts val="0"/>
              </a:spcBef>
              <a:spcAft>
                <a:spcPts val="0"/>
              </a:spcAft>
              <a:buClr>
                <a:schemeClr val="lt1"/>
              </a:buClr>
              <a:buSzPts val="1400"/>
              <a:buChar char="○"/>
              <a:defRPr>
                <a:solidFill>
                  <a:schemeClr val="lt1"/>
                </a:solidFill>
              </a:defRPr>
            </a:lvl2pPr>
            <a:lvl3pPr marL="2743200" lvl="2" indent="-635000" algn="ctr" rtl="0">
              <a:spcBef>
                <a:spcPts val="0"/>
              </a:spcBef>
              <a:spcAft>
                <a:spcPts val="0"/>
              </a:spcAft>
              <a:buClr>
                <a:schemeClr val="lt1"/>
              </a:buClr>
              <a:buSzPts val="1400"/>
              <a:buChar char="■"/>
              <a:defRPr>
                <a:solidFill>
                  <a:schemeClr val="lt1"/>
                </a:solidFill>
              </a:defRPr>
            </a:lvl3pPr>
            <a:lvl4pPr marL="3657600" lvl="3" indent="-635000" algn="ctr" rtl="0">
              <a:spcBef>
                <a:spcPts val="0"/>
              </a:spcBef>
              <a:spcAft>
                <a:spcPts val="0"/>
              </a:spcAft>
              <a:buClr>
                <a:schemeClr val="lt1"/>
              </a:buClr>
              <a:buSzPts val="1400"/>
              <a:buChar char="●"/>
              <a:defRPr>
                <a:solidFill>
                  <a:schemeClr val="lt1"/>
                </a:solidFill>
              </a:defRPr>
            </a:lvl4pPr>
            <a:lvl5pPr marL="4572000" lvl="4" indent="-635000" algn="ctr" rtl="0">
              <a:spcBef>
                <a:spcPts val="0"/>
              </a:spcBef>
              <a:spcAft>
                <a:spcPts val="0"/>
              </a:spcAft>
              <a:buClr>
                <a:schemeClr val="lt1"/>
              </a:buClr>
              <a:buSzPts val="1400"/>
              <a:buChar char="○"/>
              <a:defRPr>
                <a:solidFill>
                  <a:schemeClr val="lt1"/>
                </a:solidFill>
              </a:defRPr>
            </a:lvl5pPr>
            <a:lvl6pPr marL="5486400" lvl="5" indent="-635000" algn="ctr" rtl="0">
              <a:spcBef>
                <a:spcPts val="0"/>
              </a:spcBef>
              <a:spcAft>
                <a:spcPts val="0"/>
              </a:spcAft>
              <a:buClr>
                <a:schemeClr val="lt1"/>
              </a:buClr>
              <a:buSzPts val="1400"/>
              <a:buChar char="■"/>
              <a:defRPr>
                <a:solidFill>
                  <a:schemeClr val="lt1"/>
                </a:solidFill>
              </a:defRPr>
            </a:lvl6pPr>
            <a:lvl7pPr marL="6400800" lvl="6" indent="-635000" algn="ctr" rtl="0">
              <a:spcBef>
                <a:spcPts val="0"/>
              </a:spcBef>
              <a:spcAft>
                <a:spcPts val="0"/>
              </a:spcAft>
              <a:buClr>
                <a:schemeClr val="lt1"/>
              </a:buClr>
              <a:buSzPts val="1400"/>
              <a:buChar char="●"/>
              <a:defRPr>
                <a:solidFill>
                  <a:schemeClr val="lt1"/>
                </a:solidFill>
              </a:defRPr>
            </a:lvl7pPr>
            <a:lvl8pPr marL="7315200" lvl="7" indent="-635000" algn="ctr" rtl="0">
              <a:spcBef>
                <a:spcPts val="0"/>
              </a:spcBef>
              <a:spcAft>
                <a:spcPts val="0"/>
              </a:spcAft>
              <a:buClr>
                <a:schemeClr val="lt1"/>
              </a:buClr>
              <a:buSzPts val="1400"/>
              <a:buChar char="○"/>
              <a:defRPr>
                <a:solidFill>
                  <a:schemeClr val="lt1"/>
                </a:solidFill>
              </a:defRPr>
            </a:lvl8pPr>
            <a:lvl9pPr marL="8229600" lvl="8" indent="-635000" algn="ctr" rtl="0">
              <a:spcBef>
                <a:spcPts val="0"/>
              </a:spcBef>
              <a:spcAft>
                <a:spcPts val="0"/>
              </a:spcAft>
              <a:buClr>
                <a:schemeClr val="lt1"/>
              </a:buClr>
              <a:buSzPts val="1400"/>
              <a:buChar char="■"/>
              <a:defRPr>
                <a:solidFill>
                  <a:schemeClr val="lt1"/>
                </a:solidFill>
              </a:defRPr>
            </a:lvl9pPr>
          </a:lstStyle>
          <a:p>
            <a:endParaRPr/>
          </a:p>
        </p:txBody>
      </p:sp>
      <p:sp>
        <p:nvSpPr>
          <p:cNvPr id="152" name="Google Shape;152;p25"/>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3" name="Google Shape;153;p25"/>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chemeClr val="lt1"/>
                </a:solidFill>
                <a:latin typeface="Source Sans Pro"/>
                <a:ea typeface="Source Sans Pro"/>
                <a:cs typeface="Source Sans Pro"/>
                <a:sym typeface="Source Sans Pro"/>
              </a:rPr>
              <a:t>© 2022 Partners in PROMISE</a:t>
            </a:r>
            <a:endParaRPr sz="2000">
              <a:solidFill>
                <a:schemeClr val="lt1"/>
              </a:solidFill>
              <a:latin typeface="Source Sans Pro"/>
              <a:ea typeface="Source Sans Pro"/>
              <a:cs typeface="Source Sans Pro"/>
              <a:sym typeface="Source Sans Pro"/>
            </a:endParaRPr>
          </a:p>
        </p:txBody>
      </p:sp>
      <p:sp>
        <p:nvSpPr>
          <p:cNvPr id="154" name="Google Shape;154;p25"/>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chemeClr val="lt1"/>
                </a:solidFill>
                <a:latin typeface="Source Sans Pro"/>
                <a:ea typeface="Source Sans Pro"/>
                <a:cs typeface="Source Sans Pro"/>
                <a:sym typeface="Source Sans Pro"/>
              </a:rPr>
              <a:t>A 501(c)(3) Tax exempt organization</a:t>
            </a:r>
            <a:endParaRPr sz="2000" i="1">
              <a:solidFill>
                <a:schemeClr val="lt1"/>
              </a:solidFill>
              <a:latin typeface="Source Sans Pro"/>
              <a:ea typeface="Source Sans Pro"/>
              <a:cs typeface="Source Sans Pro"/>
              <a:sym typeface="Source Sans Pro"/>
            </a:endParaRPr>
          </a:p>
        </p:txBody>
      </p:sp>
      <p:pic>
        <p:nvPicPr>
          <p:cNvPr id="155" name="Google Shape;155;p25"/>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27863961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p26"/>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58" name="Google Shape;158;p26"/>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2000">
                <a:solidFill>
                  <a:srgbClr val="1B1B1B"/>
                </a:solidFill>
                <a:latin typeface="Source Sans Pro"/>
                <a:ea typeface="Source Sans Pro"/>
                <a:cs typeface="Source Sans Pro"/>
                <a:sym typeface="Source Sans Pro"/>
              </a:rPr>
              <a:t>© 2022 Partners in PROMISE</a:t>
            </a:r>
            <a:endParaRPr sz="2000">
              <a:solidFill>
                <a:srgbClr val="1B1B1B"/>
              </a:solidFill>
              <a:latin typeface="Source Sans Pro"/>
              <a:ea typeface="Source Sans Pro"/>
              <a:cs typeface="Source Sans Pro"/>
              <a:sym typeface="Source Sans Pro"/>
            </a:endParaRPr>
          </a:p>
        </p:txBody>
      </p:sp>
      <p:sp>
        <p:nvSpPr>
          <p:cNvPr id="159" name="Google Shape;159;p26"/>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marL="0" lvl="0" indent="0" algn="r" rtl="0">
              <a:spcBef>
                <a:spcPts val="0"/>
              </a:spcBef>
              <a:spcAft>
                <a:spcPts val="0"/>
              </a:spcAft>
              <a:buNone/>
            </a:pPr>
            <a:r>
              <a:rPr lang="en" sz="2000" i="1">
                <a:solidFill>
                  <a:srgbClr val="1B1B1B"/>
                </a:solidFill>
                <a:latin typeface="Source Sans Pro"/>
                <a:ea typeface="Source Sans Pro"/>
                <a:cs typeface="Source Sans Pro"/>
                <a:sym typeface="Source Sans Pro"/>
              </a:rPr>
              <a:t>A 501(c)(3) Tax exempt organization</a:t>
            </a:r>
            <a:endParaRPr sz="2000" i="1">
              <a:solidFill>
                <a:srgbClr val="1B1B1B"/>
              </a:solidFill>
              <a:latin typeface="Source Sans Pro"/>
              <a:ea typeface="Source Sans Pro"/>
              <a:cs typeface="Source Sans Pro"/>
              <a:sym typeface="Source Sans Pro"/>
            </a:endParaRPr>
          </a:p>
        </p:txBody>
      </p:sp>
      <p:pic>
        <p:nvPicPr>
          <p:cNvPr id="160" name="Google Shape;160;p26"/>
          <p:cNvPicPr preferRelativeResize="0"/>
          <p:nvPr/>
        </p:nvPicPr>
        <p:blipFill>
          <a:blip r:embed="rId2">
            <a:alphaModFix/>
          </a:blip>
          <a:stretch>
            <a:fillRect/>
          </a:stretch>
        </p:blipFill>
        <p:spPr>
          <a:xfrm>
            <a:off x="120246" y="8959554"/>
            <a:ext cx="829328" cy="787204"/>
          </a:xfrm>
          <a:prstGeom prst="rect">
            <a:avLst/>
          </a:prstGeom>
          <a:noFill/>
          <a:ln>
            <a:noFill/>
          </a:ln>
        </p:spPr>
      </p:pic>
    </p:spTree>
    <p:extLst>
      <p:ext uri="{BB962C8B-B14F-4D97-AF65-F5344CB8AC3E}">
        <p14:creationId xmlns:p14="http://schemas.microsoft.com/office/powerpoint/2010/main" val="5093690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161"/>
        <p:cNvGrpSpPr/>
        <p:nvPr/>
      </p:nvGrpSpPr>
      <p:grpSpPr>
        <a:xfrm>
          <a:off x="0" y="0"/>
          <a:ext cx="0" cy="0"/>
          <a:chOff x="0" y="0"/>
          <a:chExt cx="0" cy="0"/>
        </a:xfrm>
      </p:grpSpPr>
      <p:sp>
        <p:nvSpPr>
          <p:cNvPr id="162" name="Google Shape;162;p27"/>
          <p:cNvSpPr/>
          <p:nvPr/>
        </p:nvSpPr>
        <p:spPr>
          <a:xfrm>
            <a:off x="0" y="0"/>
            <a:ext cx="18288000" cy="10287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3" name="Google Shape;163;p27"/>
          <p:cNvSpPr txBox="1">
            <a:spLocks noGrp="1"/>
          </p:cNvSpPr>
          <p:nvPr>
            <p:ph type="title"/>
          </p:nvPr>
        </p:nvSpPr>
        <p:spPr>
          <a:xfrm>
            <a:off x="1672800" y="6064400"/>
            <a:ext cx="14980800" cy="3154800"/>
          </a:xfrm>
          <a:prstGeom prst="rect">
            <a:avLst/>
          </a:prstGeom>
          <a:noFill/>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4200"/>
              <a:buNone/>
              <a:defRPr sz="8400">
                <a:solidFill>
                  <a:schemeClr val="lt1"/>
                </a:solidFill>
              </a:defRPr>
            </a:lvl1pPr>
            <a:lvl2pPr lvl="1" algn="ctr" rtl="0">
              <a:lnSpc>
                <a:spcPct val="100000"/>
              </a:lnSpc>
              <a:spcBef>
                <a:spcPts val="0"/>
              </a:spcBef>
              <a:spcAft>
                <a:spcPts val="0"/>
              </a:spcAft>
              <a:buClr>
                <a:schemeClr val="lt1"/>
              </a:buClr>
              <a:buSzPts val="4200"/>
              <a:buNone/>
              <a:defRPr sz="8400">
                <a:solidFill>
                  <a:schemeClr val="lt1"/>
                </a:solidFill>
              </a:defRPr>
            </a:lvl2pPr>
            <a:lvl3pPr lvl="2" algn="ctr" rtl="0">
              <a:lnSpc>
                <a:spcPct val="100000"/>
              </a:lnSpc>
              <a:spcBef>
                <a:spcPts val="0"/>
              </a:spcBef>
              <a:spcAft>
                <a:spcPts val="0"/>
              </a:spcAft>
              <a:buClr>
                <a:schemeClr val="lt1"/>
              </a:buClr>
              <a:buSzPts val="4200"/>
              <a:buNone/>
              <a:defRPr sz="8400">
                <a:solidFill>
                  <a:schemeClr val="lt1"/>
                </a:solidFill>
              </a:defRPr>
            </a:lvl3pPr>
            <a:lvl4pPr lvl="3" algn="ctr" rtl="0">
              <a:lnSpc>
                <a:spcPct val="100000"/>
              </a:lnSpc>
              <a:spcBef>
                <a:spcPts val="0"/>
              </a:spcBef>
              <a:spcAft>
                <a:spcPts val="0"/>
              </a:spcAft>
              <a:buClr>
                <a:schemeClr val="lt1"/>
              </a:buClr>
              <a:buSzPts val="4200"/>
              <a:buNone/>
              <a:defRPr sz="8400">
                <a:solidFill>
                  <a:schemeClr val="lt1"/>
                </a:solidFill>
              </a:defRPr>
            </a:lvl4pPr>
            <a:lvl5pPr lvl="4" algn="ctr" rtl="0">
              <a:lnSpc>
                <a:spcPct val="100000"/>
              </a:lnSpc>
              <a:spcBef>
                <a:spcPts val="0"/>
              </a:spcBef>
              <a:spcAft>
                <a:spcPts val="0"/>
              </a:spcAft>
              <a:buClr>
                <a:schemeClr val="lt1"/>
              </a:buClr>
              <a:buSzPts val="4200"/>
              <a:buNone/>
              <a:defRPr sz="8400">
                <a:solidFill>
                  <a:schemeClr val="lt1"/>
                </a:solidFill>
              </a:defRPr>
            </a:lvl5pPr>
            <a:lvl6pPr lvl="5" algn="ctr" rtl="0">
              <a:lnSpc>
                <a:spcPct val="100000"/>
              </a:lnSpc>
              <a:spcBef>
                <a:spcPts val="0"/>
              </a:spcBef>
              <a:spcAft>
                <a:spcPts val="0"/>
              </a:spcAft>
              <a:buClr>
                <a:schemeClr val="lt1"/>
              </a:buClr>
              <a:buSzPts val="4200"/>
              <a:buNone/>
              <a:defRPr sz="8400">
                <a:solidFill>
                  <a:schemeClr val="lt1"/>
                </a:solidFill>
              </a:defRPr>
            </a:lvl6pPr>
            <a:lvl7pPr lvl="6" algn="ctr" rtl="0">
              <a:lnSpc>
                <a:spcPct val="100000"/>
              </a:lnSpc>
              <a:spcBef>
                <a:spcPts val="0"/>
              </a:spcBef>
              <a:spcAft>
                <a:spcPts val="0"/>
              </a:spcAft>
              <a:buClr>
                <a:schemeClr val="lt1"/>
              </a:buClr>
              <a:buSzPts val="4200"/>
              <a:buNone/>
              <a:defRPr sz="8400">
                <a:solidFill>
                  <a:schemeClr val="lt1"/>
                </a:solidFill>
              </a:defRPr>
            </a:lvl7pPr>
            <a:lvl8pPr lvl="7" algn="ctr" rtl="0">
              <a:lnSpc>
                <a:spcPct val="100000"/>
              </a:lnSpc>
              <a:spcBef>
                <a:spcPts val="0"/>
              </a:spcBef>
              <a:spcAft>
                <a:spcPts val="0"/>
              </a:spcAft>
              <a:buClr>
                <a:schemeClr val="lt1"/>
              </a:buClr>
              <a:buSzPts val="4200"/>
              <a:buNone/>
              <a:defRPr sz="8400">
                <a:solidFill>
                  <a:schemeClr val="lt1"/>
                </a:solidFill>
              </a:defRPr>
            </a:lvl8pPr>
            <a:lvl9pPr lvl="8" algn="ctr" rtl="0">
              <a:lnSpc>
                <a:spcPct val="100000"/>
              </a:lnSpc>
              <a:spcBef>
                <a:spcPts val="0"/>
              </a:spcBef>
              <a:spcAft>
                <a:spcPts val="0"/>
              </a:spcAft>
              <a:buClr>
                <a:schemeClr val="lt1"/>
              </a:buClr>
              <a:buSzPts val="4200"/>
              <a:buNone/>
              <a:defRPr sz="8400">
                <a:solidFill>
                  <a:schemeClr val="lt1"/>
                </a:solidFill>
              </a:defRPr>
            </a:lvl9pPr>
          </a:lstStyle>
          <a:p>
            <a:endParaRPr/>
          </a:p>
        </p:txBody>
      </p:sp>
      <p:sp>
        <p:nvSpPr>
          <p:cNvPr id="164" name="Google Shape;164;p27"/>
          <p:cNvSpPr txBox="1">
            <a:spLocks noGrp="1"/>
          </p:cNvSpPr>
          <p:nvPr>
            <p:ph type="sldNum" idx="12"/>
          </p:nvPr>
        </p:nvSpPr>
        <p:spPr>
          <a:xfrm>
            <a:off x="16944916" y="9326434"/>
            <a:ext cx="1097400" cy="7872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2000">
                <a:solidFill>
                  <a:schemeClr val="lt1"/>
                </a:solidFill>
              </a:defRPr>
            </a:lvl1pPr>
            <a:lvl2pPr lvl="1" algn="r" rtl="0">
              <a:lnSpc>
                <a:spcPct val="100000"/>
              </a:lnSpc>
              <a:spcAft>
                <a:spcPts val="0"/>
              </a:spcAft>
              <a:buNone/>
              <a:defRPr sz="2000">
                <a:solidFill>
                  <a:schemeClr val="lt1"/>
                </a:solidFill>
              </a:defRPr>
            </a:lvl2pPr>
            <a:lvl3pPr lvl="2" algn="r" rtl="0">
              <a:lnSpc>
                <a:spcPct val="100000"/>
              </a:lnSpc>
              <a:spcAft>
                <a:spcPts val="0"/>
              </a:spcAft>
              <a:buNone/>
              <a:defRPr sz="2000">
                <a:solidFill>
                  <a:schemeClr val="lt1"/>
                </a:solidFill>
              </a:defRPr>
            </a:lvl3pPr>
            <a:lvl4pPr lvl="3" algn="r" rtl="0">
              <a:lnSpc>
                <a:spcPct val="100000"/>
              </a:lnSpc>
              <a:spcAft>
                <a:spcPts val="0"/>
              </a:spcAft>
              <a:buNone/>
              <a:defRPr sz="2000">
                <a:solidFill>
                  <a:schemeClr val="lt1"/>
                </a:solidFill>
              </a:defRPr>
            </a:lvl4pPr>
            <a:lvl5pPr lvl="4" algn="r" rtl="0">
              <a:lnSpc>
                <a:spcPct val="100000"/>
              </a:lnSpc>
              <a:spcAft>
                <a:spcPts val="0"/>
              </a:spcAft>
              <a:buNone/>
              <a:defRPr sz="2000">
                <a:solidFill>
                  <a:schemeClr val="lt1"/>
                </a:solidFill>
              </a:defRPr>
            </a:lvl5pPr>
            <a:lvl6pPr lvl="5" algn="r" rtl="0">
              <a:lnSpc>
                <a:spcPct val="100000"/>
              </a:lnSpc>
              <a:spcAft>
                <a:spcPts val="0"/>
              </a:spcAft>
              <a:buNone/>
              <a:defRPr sz="2000">
                <a:solidFill>
                  <a:schemeClr val="lt1"/>
                </a:solidFill>
              </a:defRPr>
            </a:lvl6pPr>
            <a:lvl7pPr lvl="6" algn="r" rtl="0">
              <a:lnSpc>
                <a:spcPct val="100000"/>
              </a:lnSpc>
              <a:spcAft>
                <a:spcPts val="0"/>
              </a:spcAft>
              <a:buNone/>
              <a:defRPr sz="2000">
                <a:solidFill>
                  <a:schemeClr val="lt1"/>
                </a:solidFill>
              </a:defRPr>
            </a:lvl7pPr>
            <a:lvl8pPr lvl="7" algn="r" rtl="0">
              <a:lnSpc>
                <a:spcPct val="100000"/>
              </a:lnSpc>
              <a:spcAft>
                <a:spcPts val="0"/>
              </a:spcAft>
              <a:buNone/>
              <a:defRPr sz="2000">
                <a:solidFill>
                  <a:schemeClr val="lt1"/>
                </a:solidFill>
              </a:defRPr>
            </a:lvl8pPr>
            <a:lvl9pPr lvl="8" algn="r" rtl="0">
              <a:lnSpc>
                <a:spcPct val="100000"/>
              </a:lnSpc>
              <a:spcAft>
                <a:spcPts val="0"/>
              </a:spcAft>
              <a:buNone/>
              <a:defRPr sz="2000">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4473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61400" y="5302200"/>
            <a:ext cx="17965200" cy="48234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txBox="1">
            <a:spLocks noGrp="1"/>
          </p:cNvSpPr>
          <p:nvPr>
            <p:ph type="ctrTitle"/>
          </p:nvPr>
        </p:nvSpPr>
        <p:spPr>
          <a:xfrm>
            <a:off x="971750" y="528950"/>
            <a:ext cx="16367400" cy="29472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8400"/>
            </a:lvl1pPr>
            <a:lvl2pPr lvl="1">
              <a:spcBef>
                <a:spcPts val="0"/>
              </a:spcBef>
              <a:spcAft>
                <a:spcPts val="0"/>
              </a:spcAft>
              <a:buSzPts val="4200"/>
              <a:buNone/>
              <a:defRPr sz="8400"/>
            </a:lvl2pPr>
            <a:lvl3pPr lvl="2">
              <a:spcBef>
                <a:spcPts val="0"/>
              </a:spcBef>
              <a:spcAft>
                <a:spcPts val="0"/>
              </a:spcAft>
              <a:buSzPts val="4200"/>
              <a:buNone/>
              <a:defRPr sz="8400"/>
            </a:lvl3pPr>
            <a:lvl4pPr lvl="3">
              <a:spcBef>
                <a:spcPts val="0"/>
              </a:spcBef>
              <a:spcAft>
                <a:spcPts val="0"/>
              </a:spcAft>
              <a:buSzPts val="4200"/>
              <a:buNone/>
              <a:defRPr sz="8400"/>
            </a:lvl4pPr>
            <a:lvl5pPr lvl="4">
              <a:spcBef>
                <a:spcPts val="0"/>
              </a:spcBef>
              <a:spcAft>
                <a:spcPts val="0"/>
              </a:spcAft>
              <a:buSzPts val="4200"/>
              <a:buNone/>
              <a:defRPr sz="8400"/>
            </a:lvl5pPr>
            <a:lvl6pPr lvl="5">
              <a:spcBef>
                <a:spcPts val="0"/>
              </a:spcBef>
              <a:spcAft>
                <a:spcPts val="0"/>
              </a:spcAft>
              <a:buSzPts val="4200"/>
              <a:buNone/>
              <a:defRPr sz="8400"/>
            </a:lvl6pPr>
            <a:lvl7pPr lvl="6">
              <a:spcBef>
                <a:spcPts val="0"/>
              </a:spcBef>
              <a:spcAft>
                <a:spcPts val="0"/>
              </a:spcAft>
              <a:buSzPts val="4200"/>
              <a:buNone/>
              <a:defRPr sz="8400"/>
            </a:lvl7pPr>
            <a:lvl8pPr lvl="7">
              <a:spcBef>
                <a:spcPts val="0"/>
              </a:spcBef>
              <a:spcAft>
                <a:spcPts val="0"/>
              </a:spcAft>
              <a:buSzPts val="4200"/>
              <a:buNone/>
              <a:defRPr sz="8400"/>
            </a:lvl8pPr>
            <a:lvl9pPr lvl="8">
              <a:spcBef>
                <a:spcPts val="0"/>
              </a:spcBef>
              <a:spcAft>
                <a:spcPts val="0"/>
              </a:spcAft>
              <a:buSzPts val="4200"/>
              <a:buNone/>
              <a:defRPr sz="8400"/>
            </a:lvl9pPr>
          </a:lstStyle>
          <a:p>
            <a:endParaRPr/>
          </a:p>
        </p:txBody>
      </p:sp>
      <p:sp>
        <p:nvSpPr>
          <p:cNvPr id="12" name="Google Shape;12;p2"/>
          <p:cNvSpPr txBox="1">
            <a:spLocks noGrp="1"/>
          </p:cNvSpPr>
          <p:nvPr>
            <p:ph type="subTitle" idx="1"/>
          </p:nvPr>
        </p:nvSpPr>
        <p:spPr>
          <a:xfrm>
            <a:off x="971750" y="3476150"/>
            <a:ext cx="16367400" cy="1722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4800"/>
            </a:lvl1pPr>
            <a:lvl2pPr lvl="1">
              <a:lnSpc>
                <a:spcPct val="100000"/>
              </a:lnSpc>
              <a:spcBef>
                <a:spcPts val="0"/>
              </a:spcBef>
              <a:spcAft>
                <a:spcPts val="0"/>
              </a:spcAft>
              <a:buSzPts val="2400"/>
              <a:buNone/>
              <a:defRPr sz="4800"/>
            </a:lvl2pPr>
            <a:lvl3pPr lvl="2">
              <a:lnSpc>
                <a:spcPct val="100000"/>
              </a:lnSpc>
              <a:spcBef>
                <a:spcPts val="0"/>
              </a:spcBef>
              <a:spcAft>
                <a:spcPts val="0"/>
              </a:spcAft>
              <a:buSzPts val="2400"/>
              <a:buNone/>
              <a:defRPr sz="4800"/>
            </a:lvl3pPr>
            <a:lvl4pPr lvl="3">
              <a:lnSpc>
                <a:spcPct val="100000"/>
              </a:lnSpc>
              <a:spcBef>
                <a:spcPts val="0"/>
              </a:spcBef>
              <a:spcAft>
                <a:spcPts val="0"/>
              </a:spcAft>
              <a:buSzPts val="2400"/>
              <a:buNone/>
              <a:defRPr sz="4800"/>
            </a:lvl4pPr>
            <a:lvl5pPr lvl="4">
              <a:lnSpc>
                <a:spcPct val="100000"/>
              </a:lnSpc>
              <a:spcBef>
                <a:spcPts val="0"/>
              </a:spcBef>
              <a:spcAft>
                <a:spcPts val="0"/>
              </a:spcAft>
              <a:buSzPts val="2400"/>
              <a:buNone/>
              <a:defRPr sz="4800"/>
            </a:lvl5pPr>
            <a:lvl6pPr lvl="5">
              <a:lnSpc>
                <a:spcPct val="100000"/>
              </a:lnSpc>
              <a:spcBef>
                <a:spcPts val="0"/>
              </a:spcBef>
              <a:spcAft>
                <a:spcPts val="0"/>
              </a:spcAft>
              <a:buSzPts val="2400"/>
              <a:buNone/>
              <a:defRPr sz="4800"/>
            </a:lvl6pPr>
            <a:lvl7pPr lvl="6">
              <a:lnSpc>
                <a:spcPct val="100000"/>
              </a:lnSpc>
              <a:spcBef>
                <a:spcPts val="0"/>
              </a:spcBef>
              <a:spcAft>
                <a:spcPts val="0"/>
              </a:spcAft>
              <a:buSzPts val="2400"/>
              <a:buNone/>
              <a:defRPr sz="4800"/>
            </a:lvl7pPr>
            <a:lvl8pPr lvl="7">
              <a:lnSpc>
                <a:spcPct val="100000"/>
              </a:lnSpc>
              <a:spcBef>
                <a:spcPts val="0"/>
              </a:spcBef>
              <a:spcAft>
                <a:spcPts val="0"/>
              </a:spcAft>
              <a:buSzPts val="2400"/>
              <a:buNone/>
              <a:defRPr sz="4800"/>
            </a:lvl8pPr>
            <a:lvl9pPr lvl="8">
              <a:lnSpc>
                <a:spcPct val="100000"/>
              </a:lnSpc>
              <a:spcBef>
                <a:spcPts val="0"/>
              </a:spcBef>
              <a:spcAft>
                <a:spcPts val="0"/>
              </a:spcAft>
              <a:buSzPts val="2400"/>
              <a:buNone/>
              <a:defRPr sz="4800"/>
            </a:lvl9pPr>
          </a:lstStyle>
          <a:p>
            <a:endParaRPr/>
          </a:p>
        </p:txBody>
      </p:sp>
      <p:sp>
        <p:nvSpPr>
          <p:cNvPr id="13" name="Google Shape;13;p2"/>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82962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a:off x="161400" y="5302200"/>
            <a:ext cx="17965200" cy="48234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3"/>
          <p:cNvSpPr txBox="1">
            <a:spLocks noGrp="1"/>
          </p:cNvSpPr>
          <p:nvPr>
            <p:ph type="title"/>
          </p:nvPr>
        </p:nvSpPr>
        <p:spPr>
          <a:xfrm>
            <a:off x="971750" y="3429000"/>
            <a:ext cx="16367400" cy="15714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7200"/>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17" name="Google Shape;17;p3"/>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8" name="Google Shape;18;p3"/>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2889750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1630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3" name="Google Shape;23;p4"/>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938591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7" name="Google Shape;27;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8" name="Google Shape;28;p5"/>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9" name="Google Shape;29;p5"/>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8112066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3" name="Google Shape;33;p6"/>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32480219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6" name="Google Shape;3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7" name="Google Shape;37;p7"/>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8" name="Google Shape;38;p7"/>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22164533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291D89"/>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980500" y="1052700"/>
            <a:ext cx="11208000" cy="81816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9600">
                <a:solidFill>
                  <a:schemeClr val="lt1"/>
                </a:solidFill>
              </a:defRPr>
            </a:lvl1pPr>
            <a:lvl2pPr lvl="1">
              <a:spcBef>
                <a:spcPts val="0"/>
              </a:spcBef>
              <a:spcAft>
                <a:spcPts val="0"/>
              </a:spcAft>
              <a:buClr>
                <a:schemeClr val="lt1"/>
              </a:buClr>
              <a:buSzPts val="4800"/>
              <a:buNone/>
              <a:defRPr sz="9600">
                <a:solidFill>
                  <a:schemeClr val="lt1"/>
                </a:solidFill>
              </a:defRPr>
            </a:lvl2pPr>
            <a:lvl3pPr lvl="2">
              <a:spcBef>
                <a:spcPts val="0"/>
              </a:spcBef>
              <a:spcAft>
                <a:spcPts val="0"/>
              </a:spcAft>
              <a:buClr>
                <a:schemeClr val="lt1"/>
              </a:buClr>
              <a:buSzPts val="4800"/>
              <a:buNone/>
              <a:defRPr sz="9600">
                <a:solidFill>
                  <a:schemeClr val="lt1"/>
                </a:solidFill>
              </a:defRPr>
            </a:lvl3pPr>
            <a:lvl4pPr lvl="3">
              <a:spcBef>
                <a:spcPts val="0"/>
              </a:spcBef>
              <a:spcAft>
                <a:spcPts val="0"/>
              </a:spcAft>
              <a:buClr>
                <a:schemeClr val="lt1"/>
              </a:buClr>
              <a:buSzPts val="4800"/>
              <a:buNone/>
              <a:defRPr sz="9600">
                <a:solidFill>
                  <a:schemeClr val="lt1"/>
                </a:solidFill>
              </a:defRPr>
            </a:lvl4pPr>
            <a:lvl5pPr lvl="4">
              <a:spcBef>
                <a:spcPts val="0"/>
              </a:spcBef>
              <a:spcAft>
                <a:spcPts val="0"/>
              </a:spcAft>
              <a:buClr>
                <a:schemeClr val="lt1"/>
              </a:buClr>
              <a:buSzPts val="4800"/>
              <a:buNone/>
              <a:defRPr sz="9600">
                <a:solidFill>
                  <a:schemeClr val="lt1"/>
                </a:solidFill>
              </a:defRPr>
            </a:lvl5pPr>
            <a:lvl6pPr lvl="5">
              <a:spcBef>
                <a:spcPts val="0"/>
              </a:spcBef>
              <a:spcAft>
                <a:spcPts val="0"/>
              </a:spcAft>
              <a:buClr>
                <a:schemeClr val="lt1"/>
              </a:buClr>
              <a:buSzPts val="4800"/>
              <a:buNone/>
              <a:defRPr sz="9600">
                <a:solidFill>
                  <a:schemeClr val="lt1"/>
                </a:solidFill>
              </a:defRPr>
            </a:lvl6pPr>
            <a:lvl7pPr lvl="6">
              <a:spcBef>
                <a:spcPts val="0"/>
              </a:spcBef>
              <a:spcAft>
                <a:spcPts val="0"/>
              </a:spcAft>
              <a:buClr>
                <a:schemeClr val="lt1"/>
              </a:buClr>
              <a:buSzPts val="4800"/>
              <a:buNone/>
              <a:defRPr sz="9600">
                <a:solidFill>
                  <a:schemeClr val="lt1"/>
                </a:solidFill>
              </a:defRPr>
            </a:lvl7pPr>
            <a:lvl8pPr lvl="7">
              <a:spcBef>
                <a:spcPts val="0"/>
              </a:spcBef>
              <a:spcAft>
                <a:spcPts val="0"/>
              </a:spcAft>
              <a:buClr>
                <a:schemeClr val="lt1"/>
              </a:buClr>
              <a:buSzPts val="4800"/>
              <a:buNone/>
              <a:defRPr sz="9600">
                <a:solidFill>
                  <a:schemeClr val="lt1"/>
                </a:solidFill>
              </a:defRPr>
            </a:lvl8pPr>
            <a:lvl9pPr lvl="8">
              <a:spcBef>
                <a:spcPts val="0"/>
              </a:spcBef>
              <a:spcAft>
                <a:spcPts val="0"/>
              </a:spcAft>
              <a:buClr>
                <a:schemeClr val="lt1"/>
              </a:buClr>
              <a:buSzPts val="4800"/>
              <a:buNone/>
              <a:defRPr sz="9600">
                <a:solidFill>
                  <a:schemeClr val="lt1"/>
                </a:solidFill>
              </a:defRPr>
            </a:lvl9pPr>
          </a:lstStyle>
          <a:p>
            <a:endParaRPr/>
          </a:p>
        </p:txBody>
      </p:sp>
      <p:sp>
        <p:nvSpPr>
          <p:cNvPr id="41" name="Google Shape;41;p8"/>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42" name="Google Shape;42;p8"/>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21808238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p:nvPr/>
        </p:nvSpPr>
        <p:spPr>
          <a:xfrm>
            <a:off x="9273600" y="161400"/>
            <a:ext cx="8853000" cy="99642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9"/>
          <p:cNvSpPr txBox="1">
            <a:spLocks noGrp="1"/>
          </p:cNvSpPr>
          <p:nvPr>
            <p:ph type="title"/>
          </p:nvPr>
        </p:nvSpPr>
        <p:spPr>
          <a:xfrm>
            <a:off x="531000" y="2363400"/>
            <a:ext cx="8090400" cy="306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7600"/>
            </a:lvl1pPr>
            <a:lvl2pPr lvl="1" algn="ctr">
              <a:spcBef>
                <a:spcPts val="0"/>
              </a:spcBef>
              <a:spcAft>
                <a:spcPts val="0"/>
              </a:spcAft>
              <a:buSzPts val="3800"/>
              <a:buNone/>
              <a:defRPr sz="7600"/>
            </a:lvl2pPr>
            <a:lvl3pPr lvl="2" algn="ctr">
              <a:spcBef>
                <a:spcPts val="0"/>
              </a:spcBef>
              <a:spcAft>
                <a:spcPts val="0"/>
              </a:spcAft>
              <a:buSzPts val="3800"/>
              <a:buNone/>
              <a:defRPr sz="7600"/>
            </a:lvl3pPr>
            <a:lvl4pPr lvl="3" algn="ctr">
              <a:spcBef>
                <a:spcPts val="0"/>
              </a:spcBef>
              <a:spcAft>
                <a:spcPts val="0"/>
              </a:spcAft>
              <a:buSzPts val="3800"/>
              <a:buNone/>
              <a:defRPr sz="7600"/>
            </a:lvl4pPr>
            <a:lvl5pPr lvl="4" algn="ctr">
              <a:spcBef>
                <a:spcPts val="0"/>
              </a:spcBef>
              <a:spcAft>
                <a:spcPts val="0"/>
              </a:spcAft>
              <a:buSzPts val="3800"/>
              <a:buNone/>
              <a:defRPr sz="7600"/>
            </a:lvl5pPr>
            <a:lvl6pPr lvl="5" algn="ctr">
              <a:spcBef>
                <a:spcPts val="0"/>
              </a:spcBef>
              <a:spcAft>
                <a:spcPts val="0"/>
              </a:spcAft>
              <a:buSzPts val="3800"/>
              <a:buNone/>
              <a:defRPr sz="7600"/>
            </a:lvl6pPr>
            <a:lvl7pPr lvl="6" algn="ctr">
              <a:spcBef>
                <a:spcPts val="0"/>
              </a:spcBef>
              <a:spcAft>
                <a:spcPts val="0"/>
              </a:spcAft>
              <a:buSzPts val="3800"/>
              <a:buNone/>
              <a:defRPr sz="7600"/>
            </a:lvl7pPr>
            <a:lvl8pPr lvl="7" algn="ctr">
              <a:spcBef>
                <a:spcPts val="0"/>
              </a:spcBef>
              <a:spcAft>
                <a:spcPts val="0"/>
              </a:spcAft>
              <a:buSzPts val="3800"/>
              <a:buNone/>
              <a:defRPr sz="7600"/>
            </a:lvl8pPr>
            <a:lvl9pPr lvl="8" algn="ctr">
              <a:spcBef>
                <a:spcPts val="0"/>
              </a:spcBef>
              <a:spcAft>
                <a:spcPts val="0"/>
              </a:spcAft>
              <a:buSzPts val="3800"/>
              <a:buNone/>
              <a:defRPr sz="7600"/>
            </a:lvl9pPr>
          </a:lstStyle>
          <a:p>
            <a:endParaRPr/>
          </a:p>
        </p:txBody>
      </p:sp>
      <p:sp>
        <p:nvSpPr>
          <p:cNvPr id="46" name="Google Shape;46;p9"/>
          <p:cNvSpPr txBox="1">
            <a:spLocks noGrp="1"/>
          </p:cNvSpPr>
          <p:nvPr>
            <p:ph type="subTitle" idx="1"/>
          </p:nvPr>
        </p:nvSpPr>
        <p:spPr>
          <a:xfrm>
            <a:off x="531000" y="5538002"/>
            <a:ext cx="8090400" cy="2691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47" name="Google Shape;47;p9"/>
          <p:cNvSpPr txBox="1">
            <a:spLocks noGrp="1"/>
          </p:cNvSpPr>
          <p:nvPr>
            <p:ph type="body" idx="2"/>
          </p:nvPr>
        </p:nvSpPr>
        <p:spPr>
          <a:xfrm>
            <a:off x="9879000" y="144840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Clr>
                <a:schemeClr val="lt1"/>
              </a:buClr>
              <a:buSzPts val="1800"/>
              <a:buChar char="●"/>
              <a:defRPr>
                <a:solidFill>
                  <a:schemeClr val="lt1"/>
                </a:solidFill>
              </a:defRPr>
            </a:lvl1pPr>
            <a:lvl2pPr marL="1828800" lvl="1" indent="-635000">
              <a:spcBef>
                <a:spcPts val="0"/>
              </a:spcBef>
              <a:spcAft>
                <a:spcPts val="0"/>
              </a:spcAft>
              <a:buClr>
                <a:schemeClr val="lt1"/>
              </a:buClr>
              <a:buSzPts val="1400"/>
              <a:buChar char="○"/>
              <a:defRPr>
                <a:solidFill>
                  <a:schemeClr val="lt1"/>
                </a:solidFill>
              </a:defRPr>
            </a:lvl2pPr>
            <a:lvl3pPr marL="2743200" lvl="2" indent="-635000">
              <a:spcBef>
                <a:spcPts val="0"/>
              </a:spcBef>
              <a:spcAft>
                <a:spcPts val="0"/>
              </a:spcAft>
              <a:buClr>
                <a:schemeClr val="lt1"/>
              </a:buClr>
              <a:buSzPts val="1400"/>
              <a:buChar char="■"/>
              <a:defRPr>
                <a:solidFill>
                  <a:schemeClr val="lt1"/>
                </a:solidFill>
              </a:defRPr>
            </a:lvl3pPr>
            <a:lvl4pPr marL="3657600" lvl="3" indent="-635000">
              <a:spcBef>
                <a:spcPts val="0"/>
              </a:spcBef>
              <a:spcAft>
                <a:spcPts val="0"/>
              </a:spcAft>
              <a:buClr>
                <a:schemeClr val="lt1"/>
              </a:buClr>
              <a:buSzPts val="1400"/>
              <a:buChar char="●"/>
              <a:defRPr>
                <a:solidFill>
                  <a:schemeClr val="lt1"/>
                </a:solidFill>
              </a:defRPr>
            </a:lvl4pPr>
            <a:lvl5pPr marL="4572000" lvl="4" indent="-635000">
              <a:spcBef>
                <a:spcPts val="0"/>
              </a:spcBef>
              <a:spcAft>
                <a:spcPts val="0"/>
              </a:spcAft>
              <a:buClr>
                <a:schemeClr val="lt1"/>
              </a:buClr>
              <a:buSzPts val="1400"/>
              <a:buChar char="○"/>
              <a:defRPr>
                <a:solidFill>
                  <a:schemeClr val="lt1"/>
                </a:solidFill>
              </a:defRPr>
            </a:lvl5pPr>
            <a:lvl6pPr marL="5486400" lvl="5" indent="-635000">
              <a:spcBef>
                <a:spcPts val="0"/>
              </a:spcBef>
              <a:spcAft>
                <a:spcPts val="0"/>
              </a:spcAft>
              <a:buClr>
                <a:schemeClr val="lt1"/>
              </a:buClr>
              <a:buSzPts val="1400"/>
              <a:buChar char="■"/>
              <a:defRPr>
                <a:solidFill>
                  <a:schemeClr val="lt1"/>
                </a:solidFill>
              </a:defRPr>
            </a:lvl6pPr>
            <a:lvl7pPr marL="6400800" lvl="6" indent="-635000">
              <a:spcBef>
                <a:spcPts val="0"/>
              </a:spcBef>
              <a:spcAft>
                <a:spcPts val="0"/>
              </a:spcAft>
              <a:buClr>
                <a:schemeClr val="lt1"/>
              </a:buClr>
              <a:buSzPts val="1400"/>
              <a:buChar char="●"/>
              <a:defRPr>
                <a:solidFill>
                  <a:schemeClr val="lt1"/>
                </a:solidFill>
              </a:defRPr>
            </a:lvl7pPr>
            <a:lvl8pPr marL="7315200" lvl="7" indent="-635000">
              <a:spcBef>
                <a:spcPts val="0"/>
              </a:spcBef>
              <a:spcAft>
                <a:spcPts val="0"/>
              </a:spcAft>
              <a:buClr>
                <a:schemeClr val="lt1"/>
              </a:buClr>
              <a:buSzPts val="1400"/>
              <a:buChar char="○"/>
              <a:defRPr>
                <a:solidFill>
                  <a:schemeClr val="lt1"/>
                </a:solidFill>
              </a:defRPr>
            </a:lvl8pPr>
            <a:lvl9pPr marL="8229600" lvl="8" indent="-635000">
              <a:spcBef>
                <a:spcPts val="0"/>
              </a:spcBef>
              <a:spcAft>
                <a:spcPts val="0"/>
              </a:spcAft>
              <a:buClr>
                <a:schemeClr val="lt1"/>
              </a:buClr>
              <a:buSzPts val="1400"/>
              <a:buChar char="■"/>
              <a:defRPr>
                <a:solidFill>
                  <a:schemeClr val="lt1"/>
                </a:solidFill>
              </a:defRPr>
            </a:lvl9pPr>
          </a:lstStyle>
          <a:p>
            <a:endParaRPr/>
          </a:p>
        </p:txBody>
      </p:sp>
      <p:sp>
        <p:nvSpPr>
          <p:cNvPr id="48" name="Google Shape;48;p9"/>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49" name="Google Shape;49;p9"/>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31169429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2100"/>
              <a:buNone/>
              <a:defRPr sz="4200"/>
            </a:lvl1pPr>
          </a:lstStyle>
          <a:p>
            <a:endParaRPr/>
          </a:p>
        </p:txBody>
      </p:sp>
      <p:sp>
        <p:nvSpPr>
          <p:cNvPr id="52" name="Google Shape;52;p10"/>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3" name="Google Shape;53;p10"/>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888386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5" name="Google Shape;55;p11"/>
          <p:cNvSpPr/>
          <p:nvPr/>
        </p:nvSpPr>
        <p:spPr>
          <a:xfrm>
            <a:off x="161400" y="5302200"/>
            <a:ext cx="17965200" cy="48234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11"/>
          <p:cNvSpPr txBox="1">
            <a:spLocks noGrp="1"/>
          </p:cNvSpPr>
          <p:nvPr>
            <p:ph type="title" hasCustomPrompt="1"/>
          </p:nvPr>
        </p:nvSpPr>
        <p:spPr>
          <a:xfrm>
            <a:off x="623400" y="1486002"/>
            <a:ext cx="17041200" cy="4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24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24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24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24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24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24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24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24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24000">
                <a:latin typeface="Source Sans Pro"/>
                <a:ea typeface="Source Sans Pro"/>
                <a:cs typeface="Source Sans Pro"/>
                <a:sym typeface="Source Sans Pro"/>
              </a:defRPr>
            </a:lvl9pPr>
          </a:lstStyle>
          <a:p>
            <a:r>
              <a:t>xx%</a:t>
            </a:r>
          </a:p>
        </p:txBody>
      </p:sp>
      <p:sp>
        <p:nvSpPr>
          <p:cNvPr id="57" name="Google Shape;57;p11"/>
          <p:cNvSpPr txBox="1">
            <a:spLocks noGrp="1"/>
          </p:cNvSpPr>
          <p:nvPr>
            <p:ph type="body" idx="1"/>
          </p:nvPr>
        </p:nvSpPr>
        <p:spPr>
          <a:xfrm>
            <a:off x="623400" y="5690364"/>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Clr>
                <a:schemeClr val="lt1"/>
              </a:buClr>
              <a:buSzPts val="1800"/>
              <a:buChar char="●"/>
              <a:defRPr>
                <a:solidFill>
                  <a:schemeClr val="lt1"/>
                </a:solidFill>
              </a:defRPr>
            </a:lvl1pPr>
            <a:lvl2pPr marL="1828800" lvl="1" indent="-635000" algn="ctr">
              <a:spcBef>
                <a:spcPts val="0"/>
              </a:spcBef>
              <a:spcAft>
                <a:spcPts val="0"/>
              </a:spcAft>
              <a:buClr>
                <a:schemeClr val="lt1"/>
              </a:buClr>
              <a:buSzPts val="1400"/>
              <a:buChar char="○"/>
              <a:defRPr>
                <a:solidFill>
                  <a:schemeClr val="lt1"/>
                </a:solidFill>
              </a:defRPr>
            </a:lvl2pPr>
            <a:lvl3pPr marL="2743200" lvl="2" indent="-635000" algn="ctr">
              <a:spcBef>
                <a:spcPts val="0"/>
              </a:spcBef>
              <a:spcAft>
                <a:spcPts val="0"/>
              </a:spcAft>
              <a:buClr>
                <a:schemeClr val="lt1"/>
              </a:buClr>
              <a:buSzPts val="1400"/>
              <a:buChar char="■"/>
              <a:defRPr>
                <a:solidFill>
                  <a:schemeClr val="lt1"/>
                </a:solidFill>
              </a:defRPr>
            </a:lvl3pPr>
            <a:lvl4pPr marL="3657600" lvl="3" indent="-635000" algn="ctr">
              <a:spcBef>
                <a:spcPts val="0"/>
              </a:spcBef>
              <a:spcAft>
                <a:spcPts val="0"/>
              </a:spcAft>
              <a:buClr>
                <a:schemeClr val="lt1"/>
              </a:buClr>
              <a:buSzPts val="1400"/>
              <a:buChar char="●"/>
              <a:defRPr>
                <a:solidFill>
                  <a:schemeClr val="lt1"/>
                </a:solidFill>
              </a:defRPr>
            </a:lvl4pPr>
            <a:lvl5pPr marL="4572000" lvl="4" indent="-635000" algn="ctr">
              <a:spcBef>
                <a:spcPts val="0"/>
              </a:spcBef>
              <a:spcAft>
                <a:spcPts val="0"/>
              </a:spcAft>
              <a:buClr>
                <a:schemeClr val="lt1"/>
              </a:buClr>
              <a:buSzPts val="1400"/>
              <a:buChar char="○"/>
              <a:defRPr>
                <a:solidFill>
                  <a:schemeClr val="lt1"/>
                </a:solidFill>
              </a:defRPr>
            </a:lvl5pPr>
            <a:lvl6pPr marL="5486400" lvl="5" indent="-635000" algn="ctr">
              <a:spcBef>
                <a:spcPts val="0"/>
              </a:spcBef>
              <a:spcAft>
                <a:spcPts val="0"/>
              </a:spcAft>
              <a:buClr>
                <a:schemeClr val="lt1"/>
              </a:buClr>
              <a:buSzPts val="1400"/>
              <a:buChar char="■"/>
              <a:defRPr>
                <a:solidFill>
                  <a:schemeClr val="lt1"/>
                </a:solidFill>
              </a:defRPr>
            </a:lvl6pPr>
            <a:lvl7pPr marL="6400800" lvl="6" indent="-635000" algn="ctr">
              <a:spcBef>
                <a:spcPts val="0"/>
              </a:spcBef>
              <a:spcAft>
                <a:spcPts val="0"/>
              </a:spcAft>
              <a:buClr>
                <a:schemeClr val="lt1"/>
              </a:buClr>
              <a:buSzPts val="1400"/>
              <a:buChar char="●"/>
              <a:defRPr>
                <a:solidFill>
                  <a:schemeClr val="lt1"/>
                </a:solidFill>
              </a:defRPr>
            </a:lvl7pPr>
            <a:lvl8pPr marL="7315200" lvl="7" indent="-635000" algn="ctr">
              <a:spcBef>
                <a:spcPts val="0"/>
              </a:spcBef>
              <a:spcAft>
                <a:spcPts val="0"/>
              </a:spcAft>
              <a:buClr>
                <a:schemeClr val="lt1"/>
              </a:buClr>
              <a:buSzPts val="1400"/>
              <a:buChar char="○"/>
              <a:defRPr>
                <a:solidFill>
                  <a:schemeClr val="lt1"/>
                </a:solidFill>
              </a:defRPr>
            </a:lvl8pPr>
            <a:lvl9pPr marL="8229600" lvl="8" indent="-635000" algn="ctr">
              <a:spcBef>
                <a:spcPts val="0"/>
              </a:spcBef>
              <a:spcAft>
                <a:spcPts val="0"/>
              </a:spcAft>
              <a:buClr>
                <a:schemeClr val="lt1"/>
              </a:buClr>
              <a:buSzPts val="1400"/>
              <a:buChar char="■"/>
              <a:defRPr>
                <a:solidFill>
                  <a:schemeClr val="lt1"/>
                </a:solidFill>
              </a:defRPr>
            </a:lvl9pPr>
          </a:lstStyle>
          <a:p>
            <a:endParaRPr/>
          </a:p>
        </p:txBody>
      </p:sp>
      <p:sp>
        <p:nvSpPr>
          <p:cNvPr id="58" name="Google Shape;58;p11"/>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59" name="Google Shape;59;p11"/>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1213523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2" name="Google Shape;62;p12"/>
          <p:cNvPicPr preferRelativeResize="0"/>
          <p:nvPr/>
        </p:nvPicPr>
        <p:blipFill>
          <a:blip r:embed="rId2">
            <a:alphaModFix/>
          </a:blip>
          <a:stretch>
            <a:fillRect/>
          </a:stretch>
        </p:blipFill>
        <p:spPr>
          <a:xfrm>
            <a:off x="191845" y="9153348"/>
            <a:ext cx="829306" cy="787204"/>
          </a:xfrm>
          <a:prstGeom prst="rect">
            <a:avLst/>
          </a:prstGeom>
          <a:noFill/>
          <a:ln>
            <a:noFill/>
          </a:ln>
        </p:spPr>
      </p:pic>
    </p:spTree>
    <p:extLst>
      <p:ext uri="{BB962C8B-B14F-4D97-AF65-F5344CB8AC3E}">
        <p14:creationId xmlns:p14="http://schemas.microsoft.com/office/powerpoint/2010/main" val="2714865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63"/>
        <p:cNvGrpSpPr/>
        <p:nvPr/>
      </p:nvGrpSpPr>
      <p:grpSpPr>
        <a:xfrm>
          <a:off x="0" y="0"/>
          <a:ext cx="0" cy="0"/>
          <a:chOff x="0" y="0"/>
          <a:chExt cx="0" cy="0"/>
        </a:xfrm>
      </p:grpSpPr>
      <p:sp>
        <p:nvSpPr>
          <p:cNvPr id="64" name="Google Shape;64;p13"/>
          <p:cNvSpPr/>
          <p:nvPr/>
        </p:nvSpPr>
        <p:spPr>
          <a:xfrm>
            <a:off x="0" y="0"/>
            <a:ext cx="18288000" cy="102870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13"/>
          <p:cNvSpPr/>
          <p:nvPr/>
        </p:nvSpPr>
        <p:spPr>
          <a:xfrm>
            <a:off x="0" y="9331150"/>
            <a:ext cx="18288000" cy="9558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 name="Google Shape;66;p13"/>
          <p:cNvSpPr txBox="1">
            <a:spLocks noGrp="1"/>
          </p:cNvSpPr>
          <p:nvPr>
            <p:ph type="title" hasCustomPrompt="1"/>
          </p:nvPr>
        </p:nvSpPr>
        <p:spPr>
          <a:xfrm>
            <a:off x="698600" y="669050"/>
            <a:ext cx="14814000" cy="13260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Clr>
                <a:srgbClr val="291D89"/>
              </a:buClr>
              <a:buSzPts val="3200"/>
              <a:buNone/>
              <a:defRPr sz="6400" b="1">
                <a:solidFill>
                  <a:srgbClr val="291D89"/>
                </a:solidFill>
                <a:latin typeface="Source Sans Pro"/>
                <a:ea typeface="Source Sans Pro"/>
                <a:cs typeface="Source Sans Pro"/>
                <a:sym typeface="Source Sans Pro"/>
              </a:defRPr>
            </a:lvl1pPr>
            <a:lvl2pPr lvl="1"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2pPr>
            <a:lvl3pPr lvl="2"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3pPr>
            <a:lvl4pPr lvl="3"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4pPr>
            <a:lvl5pPr lvl="4"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5pPr>
            <a:lvl6pPr lvl="5"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6pPr>
            <a:lvl7pPr lvl="6"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7pPr>
            <a:lvl8pPr lvl="7"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8pPr>
            <a:lvl9pPr lvl="8" algn="l" rtl="0">
              <a:lnSpc>
                <a:spcPct val="100000"/>
              </a:lnSpc>
              <a:spcBef>
                <a:spcPts val="0"/>
              </a:spcBef>
              <a:spcAft>
                <a:spcPts val="0"/>
              </a:spcAft>
              <a:buClr>
                <a:schemeClr val="dk1"/>
              </a:buClr>
              <a:buSzPts val="3200"/>
              <a:buNone/>
              <a:defRPr sz="6400" b="1">
                <a:solidFill>
                  <a:schemeClr val="dk1"/>
                </a:solidFill>
                <a:latin typeface="Source Sans Pro"/>
                <a:ea typeface="Source Sans Pro"/>
                <a:cs typeface="Source Sans Pro"/>
                <a:sym typeface="Source Sans Pro"/>
              </a:defRPr>
            </a:lvl9pPr>
          </a:lstStyle>
          <a:p>
            <a:r>
              <a:t>xx%</a:t>
            </a:r>
          </a:p>
        </p:txBody>
      </p:sp>
      <p:sp>
        <p:nvSpPr>
          <p:cNvPr id="67" name="Google Shape;67;p13"/>
          <p:cNvSpPr txBox="1">
            <a:spLocks noGrp="1"/>
          </p:cNvSpPr>
          <p:nvPr>
            <p:ph type="body" idx="1"/>
          </p:nvPr>
        </p:nvSpPr>
        <p:spPr>
          <a:xfrm>
            <a:off x="698600" y="2294850"/>
            <a:ext cx="14814000" cy="6345000"/>
          </a:xfrm>
          <a:prstGeom prst="rect">
            <a:avLst/>
          </a:prstGeom>
          <a:noFill/>
        </p:spPr>
        <p:txBody>
          <a:bodyPr spcFirstLastPara="1" wrap="square" lIns="91425" tIns="91425" rIns="91425" bIns="91425" anchor="t" anchorCtr="0">
            <a:normAutofit/>
          </a:bodyPr>
          <a:lstStyle>
            <a:lvl1pPr marL="914400" lvl="0" indent="-660400" algn="l" rtl="0">
              <a:lnSpc>
                <a:spcPct val="115000"/>
              </a:lnSpc>
              <a:spcBef>
                <a:spcPts val="0"/>
              </a:spcBef>
              <a:spcAft>
                <a:spcPts val="0"/>
              </a:spcAft>
              <a:buClr>
                <a:schemeClr val="dk2"/>
              </a:buClr>
              <a:buSzPts val="1600"/>
              <a:buChar char="●"/>
              <a:defRPr sz="3200">
                <a:solidFill>
                  <a:schemeClr val="dk2"/>
                </a:solidFill>
              </a:defRPr>
            </a:lvl1pPr>
            <a:lvl2pPr marL="1828800" lvl="1" indent="-635000" algn="l" rtl="0">
              <a:lnSpc>
                <a:spcPct val="115000"/>
              </a:lnSpc>
              <a:spcBef>
                <a:spcPts val="0"/>
              </a:spcBef>
              <a:spcAft>
                <a:spcPts val="0"/>
              </a:spcAft>
              <a:buClr>
                <a:schemeClr val="dk2"/>
              </a:buClr>
              <a:buSzPts val="1400"/>
              <a:buChar char="○"/>
              <a:defRPr sz="2800">
                <a:solidFill>
                  <a:schemeClr val="dk2"/>
                </a:solidFill>
              </a:defRPr>
            </a:lvl2pPr>
            <a:lvl3pPr marL="2743200" lvl="2" indent="-635000" algn="l" rtl="0">
              <a:lnSpc>
                <a:spcPct val="115000"/>
              </a:lnSpc>
              <a:spcBef>
                <a:spcPts val="0"/>
              </a:spcBef>
              <a:spcAft>
                <a:spcPts val="0"/>
              </a:spcAft>
              <a:buClr>
                <a:schemeClr val="dk2"/>
              </a:buClr>
              <a:buSzPts val="1400"/>
              <a:buChar char="■"/>
              <a:defRPr sz="2800">
                <a:solidFill>
                  <a:schemeClr val="dk2"/>
                </a:solidFill>
              </a:defRPr>
            </a:lvl3pPr>
            <a:lvl4pPr marL="3657600" lvl="3" indent="-635000" algn="l" rtl="0">
              <a:lnSpc>
                <a:spcPct val="115000"/>
              </a:lnSpc>
              <a:spcBef>
                <a:spcPts val="0"/>
              </a:spcBef>
              <a:spcAft>
                <a:spcPts val="0"/>
              </a:spcAft>
              <a:buClr>
                <a:schemeClr val="dk2"/>
              </a:buClr>
              <a:buSzPts val="1400"/>
              <a:buChar char="●"/>
              <a:defRPr sz="2800">
                <a:solidFill>
                  <a:schemeClr val="dk2"/>
                </a:solidFill>
              </a:defRPr>
            </a:lvl4pPr>
            <a:lvl5pPr marL="4572000" lvl="4" indent="-635000" algn="l" rtl="0">
              <a:lnSpc>
                <a:spcPct val="115000"/>
              </a:lnSpc>
              <a:spcBef>
                <a:spcPts val="0"/>
              </a:spcBef>
              <a:spcAft>
                <a:spcPts val="0"/>
              </a:spcAft>
              <a:buClr>
                <a:schemeClr val="dk2"/>
              </a:buClr>
              <a:buSzPts val="1400"/>
              <a:buChar char="○"/>
              <a:defRPr sz="2800">
                <a:solidFill>
                  <a:schemeClr val="dk2"/>
                </a:solidFill>
              </a:defRPr>
            </a:lvl5pPr>
            <a:lvl6pPr marL="5486400" lvl="5" indent="-635000" algn="l" rtl="0">
              <a:lnSpc>
                <a:spcPct val="115000"/>
              </a:lnSpc>
              <a:spcBef>
                <a:spcPts val="0"/>
              </a:spcBef>
              <a:spcAft>
                <a:spcPts val="0"/>
              </a:spcAft>
              <a:buClr>
                <a:schemeClr val="dk2"/>
              </a:buClr>
              <a:buSzPts val="1400"/>
              <a:buChar char="■"/>
              <a:defRPr sz="2800">
                <a:solidFill>
                  <a:schemeClr val="dk2"/>
                </a:solidFill>
              </a:defRPr>
            </a:lvl6pPr>
            <a:lvl7pPr marL="6400800" lvl="6" indent="-635000" algn="l" rtl="0">
              <a:lnSpc>
                <a:spcPct val="115000"/>
              </a:lnSpc>
              <a:spcBef>
                <a:spcPts val="0"/>
              </a:spcBef>
              <a:spcAft>
                <a:spcPts val="0"/>
              </a:spcAft>
              <a:buClr>
                <a:schemeClr val="dk2"/>
              </a:buClr>
              <a:buSzPts val="1400"/>
              <a:buChar char="●"/>
              <a:defRPr sz="2800">
                <a:solidFill>
                  <a:schemeClr val="dk2"/>
                </a:solidFill>
              </a:defRPr>
            </a:lvl7pPr>
            <a:lvl8pPr marL="7315200" lvl="7" indent="-635000" algn="l" rtl="0">
              <a:lnSpc>
                <a:spcPct val="115000"/>
              </a:lnSpc>
              <a:spcBef>
                <a:spcPts val="0"/>
              </a:spcBef>
              <a:spcAft>
                <a:spcPts val="0"/>
              </a:spcAft>
              <a:buClr>
                <a:schemeClr val="dk2"/>
              </a:buClr>
              <a:buSzPts val="1400"/>
              <a:buChar char="○"/>
              <a:defRPr sz="2800">
                <a:solidFill>
                  <a:schemeClr val="dk2"/>
                </a:solidFill>
              </a:defRPr>
            </a:lvl8pPr>
            <a:lvl9pPr marL="8229600" lvl="8" indent="-635000" algn="l" rtl="0">
              <a:lnSpc>
                <a:spcPct val="115000"/>
              </a:lnSpc>
              <a:spcBef>
                <a:spcPts val="0"/>
              </a:spcBef>
              <a:spcAft>
                <a:spcPts val="0"/>
              </a:spcAft>
              <a:buClr>
                <a:schemeClr val="dk2"/>
              </a:buClr>
              <a:buSzPts val="1400"/>
              <a:buChar char="■"/>
              <a:defRPr sz="2800">
                <a:solidFill>
                  <a:schemeClr val="dk2"/>
                </a:solidFill>
              </a:defRPr>
            </a:lvl9pPr>
          </a:lstStyle>
          <a:p>
            <a:endParaRPr/>
          </a:p>
        </p:txBody>
      </p:sp>
      <p:sp>
        <p:nvSpPr>
          <p:cNvPr id="68" name="Google Shape;68;p13"/>
          <p:cNvSpPr txBox="1">
            <a:spLocks noGrp="1"/>
          </p:cNvSpPr>
          <p:nvPr>
            <p:ph type="sldNum" idx="12"/>
          </p:nvPr>
        </p:nvSpPr>
        <p:spPr>
          <a:xfrm>
            <a:off x="16944916" y="9326434"/>
            <a:ext cx="1097400" cy="7872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2000">
                <a:solidFill>
                  <a:schemeClr val="lt1"/>
                </a:solidFill>
              </a:defRPr>
            </a:lvl1pPr>
            <a:lvl2pPr lvl="1" algn="r" rtl="0">
              <a:lnSpc>
                <a:spcPct val="100000"/>
              </a:lnSpc>
              <a:spcAft>
                <a:spcPts val="0"/>
              </a:spcAft>
              <a:buNone/>
              <a:defRPr sz="2000">
                <a:solidFill>
                  <a:schemeClr val="lt1"/>
                </a:solidFill>
              </a:defRPr>
            </a:lvl2pPr>
            <a:lvl3pPr lvl="2" algn="r" rtl="0">
              <a:lnSpc>
                <a:spcPct val="100000"/>
              </a:lnSpc>
              <a:spcAft>
                <a:spcPts val="0"/>
              </a:spcAft>
              <a:buNone/>
              <a:defRPr sz="2000">
                <a:solidFill>
                  <a:schemeClr val="lt1"/>
                </a:solidFill>
              </a:defRPr>
            </a:lvl3pPr>
            <a:lvl4pPr lvl="3" algn="r" rtl="0">
              <a:lnSpc>
                <a:spcPct val="100000"/>
              </a:lnSpc>
              <a:spcAft>
                <a:spcPts val="0"/>
              </a:spcAft>
              <a:buNone/>
              <a:defRPr sz="2000">
                <a:solidFill>
                  <a:schemeClr val="lt1"/>
                </a:solidFill>
              </a:defRPr>
            </a:lvl4pPr>
            <a:lvl5pPr lvl="4" algn="r" rtl="0">
              <a:lnSpc>
                <a:spcPct val="100000"/>
              </a:lnSpc>
              <a:spcAft>
                <a:spcPts val="0"/>
              </a:spcAft>
              <a:buNone/>
              <a:defRPr sz="2000">
                <a:solidFill>
                  <a:schemeClr val="lt1"/>
                </a:solidFill>
              </a:defRPr>
            </a:lvl5pPr>
            <a:lvl6pPr lvl="5" algn="r" rtl="0">
              <a:lnSpc>
                <a:spcPct val="100000"/>
              </a:lnSpc>
              <a:spcAft>
                <a:spcPts val="0"/>
              </a:spcAft>
              <a:buNone/>
              <a:defRPr sz="2000">
                <a:solidFill>
                  <a:schemeClr val="lt1"/>
                </a:solidFill>
              </a:defRPr>
            </a:lvl6pPr>
            <a:lvl7pPr lvl="6" algn="r" rtl="0">
              <a:lnSpc>
                <a:spcPct val="100000"/>
              </a:lnSpc>
              <a:spcAft>
                <a:spcPts val="0"/>
              </a:spcAft>
              <a:buNone/>
              <a:defRPr sz="2000">
                <a:solidFill>
                  <a:schemeClr val="lt1"/>
                </a:solidFill>
              </a:defRPr>
            </a:lvl7pPr>
            <a:lvl8pPr lvl="7" algn="r" rtl="0">
              <a:lnSpc>
                <a:spcPct val="100000"/>
              </a:lnSpc>
              <a:spcAft>
                <a:spcPts val="0"/>
              </a:spcAft>
              <a:buNone/>
              <a:defRPr sz="2000">
                <a:solidFill>
                  <a:schemeClr val="lt1"/>
                </a:solidFill>
              </a:defRPr>
            </a:lvl8pPr>
            <a:lvl9pPr lvl="8" algn="r" rtl="0">
              <a:lnSpc>
                <a:spcPct val="100000"/>
              </a:lnSpc>
              <a:spcAft>
                <a:spcPts val="0"/>
              </a:spcAft>
              <a:buNone/>
              <a:defRPr sz="2000">
                <a:solidFill>
                  <a:schemeClr val="lt1"/>
                </a:solidFill>
              </a:defRPr>
            </a:lvl9pPr>
          </a:lstStyle>
          <a:p>
            <a:fld id="{00000000-1234-1234-1234-123412341234}" type="slidenum">
              <a:rPr lang="en" smtClean="0"/>
              <a:pPr/>
              <a:t>‹#›</a:t>
            </a:fld>
            <a:endParaRPr lang="en"/>
          </a:p>
        </p:txBody>
      </p:sp>
      <p:pic>
        <p:nvPicPr>
          <p:cNvPr id="69" name="Google Shape;69;p13"/>
          <p:cNvPicPr preferRelativeResize="0"/>
          <p:nvPr/>
        </p:nvPicPr>
        <p:blipFill>
          <a:blip r:embed="rId2">
            <a:alphaModFix/>
          </a:blip>
          <a:stretch>
            <a:fillRect/>
          </a:stretch>
        </p:blipFill>
        <p:spPr>
          <a:xfrm>
            <a:off x="39445" y="9000948"/>
            <a:ext cx="829306" cy="787204"/>
          </a:xfrm>
          <a:prstGeom prst="rect">
            <a:avLst/>
          </a:prstGeom>
          <a:noFill/>
          <a:ln>
            <a:noFill/>
          </a:ln>
        </p:spPr>
      </p:pic>
    </p:spTree>
    <p:extLst>
      <p:ext uri="{BB962C8B-B14F-4D97-AF65-F5344CB8AC3E}">
        <p14:creationId xmlns:p14="http://schemas.microsoft.com/office/powerpoint/2010/main" val="306518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908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rgbClr val="FFFFFF"/>
        </a:solidFill>
        <a:effectLst/>
      </p:bgPr>
    </p:bg>
    <p:spTree>
      <p:nvGrpSpPr>
        <p:cNvPr id="1" name="Shape 70"/>
        <p:cNvGrpSpPr/>
        <p:nvPr/>
      </p:nvGrpSpPr>
      <p:grpSpPr>
        <a:xfrm>
          <a:off x="0" y="0"/>
          <a:ext cx="0" cy="0"/>
          <a:chOff x="0" y="0"/>
          <a:chExt cx="0" cy="0"/>
        </a:xfrm>
      </p:grpSpPr>
      <p:sp>
        <p:nvSpPr>
          <p:cNvPr id="71" name="Google Shape;71;p14"/>
          <p:cNvSpPr/>
          <p:nvPr/>
        </p:nvSpPr>
        <p:spPr>
          <a:xfrm>
            <a:off x="0" y="0"/>
            <a:ext cx="18288000" cy="102870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72" name="Google Shape;72;p14"/>
          <p:cNvCxnSpPr/>
          <p:nvPr/>
        </p:nvCxnSpPr>
        <p:spPr>
          <a:xfrm>
            <a:off x="5113822" y="111650"/>
            <a:ext cx="0" cy="102666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73" name="Google Shape;73;p14"/>
          <p:cNvSpPr/>
          <p:nvPr/>
        </p:nvSpPr>
        <p:spPr>
          <a:xfrm>
            <a:off x="0" y="0"/>
            <a:ext cx="5113800" cy="10287000"/>
          </a:xfrm>
          <a:prstGeom prst="rect">
            <a:avLst/>
          </a:prstGeom>
          <a:solidFill>
            <a:srgbClr val="291D8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 name="Google Shape;74;p14"/>
          <p:cNvSpPr txBox="1">
            <a:spLocks noGrp="1"/>
          </p:cNvSpPr>
          <p:nvPr>
            <p:ph type="title" hasCustomPrompt="1"/>
          </p:nvPr>
        </p:nvSpPr>
        <p:spPr>
          <a:xfrm>
            <a:off x="568200" y="615950"/>
            <a:ext cx="4959600" cy="85374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1pPr>
            <a:lvl2pPr lvl="1"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2pPr>
            <a:lvl3pPr lvl="2"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3pPr>
            <a:lvl4pPr lvl="3"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4pPr>
            <a:lvl5pPr lvl="4"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5pPr>
            <a:lvl6pPr lvl="5"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6pPr>
            <a:lvl7pPr lvl="6"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7pPr>
            <a:lvl8pPr lvl="7"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8pPr>
            <a:lvl9pPr lvl="8" algn="l" rtl="0">
              <a:lnSpc>
                <a:spcPct val="100000"/>
              </a:lnSpc>
              <a:spcBef>
                <a:spcPts val="0"/>
              </a:spcBef>
              <a:spcAft>
                <a:spcPts val="0"/>
              </a:spcAft>
              <a:buClr>
                <a:schemeClr val="lt1"/>
              </a:buClr>
              <a:buSzPts val="3000"/>
              <a:buNone/>
              <a:defRPr sz="6000">
                <a:solidFill>
                  <a:schemeClr val="lt1"/>
                </a:solidFill>
                <a:latin typeface="Source Sans Pro"/>
                <a:ea typeface="Source Sans Pro"/>
                <a:cs typeface="Source Sans Pro"/>
                <a:sym typeface="Source Sans Pro"/>
              </a:defRPr>
            </a:lvl9pPr>
          </a:lstStyle>
          <a:p>
            <a:r>
              <a:t>xx%</a:t>
            </a:r>
          </a:p>
        </p:txBody>
      </p:sp>
      <p:sp>
        <p:nvSpPr>
          <p:cNvPr id="75" name="Google Shape;75;p14"/>
          <p:cNvSpPr txBox="1">
            <a:spLocks noGrp="1"/>
          </p:cNvSpPr>
          <p:nvPr>
            <p:ph type="body" idx="1"/>
          </p:nvPr>
        </p:nvSpPr>
        <p:spPr>
          <a:xfrm>
            <a:off x="5238200" y="615950"/>
            <a:ext cx="4564800" cy="8537400"/>
          </a:xfrm>
          <a:prstGeom prst="rect">
            <a:avLst/>
          </a:prstGeom>
          <a:noFill/>
        </p:spPr>
        <p:txBody>
          <a:bodyPr spcFirstLastPara="1" wrap="square" lIns="91425" tIns="91425" rIns="91425" bIns="91425" anchor="t" anchorCtr="0">
            <a:normAutofit/>
          </a:bodyPr>
          <a:lstStyle>
            <a:lvl1pPr marL="914400" lvl="0" indent="-635000" algn="l" rtl="0">
              <a:lnSpc>
                <a:spcPct val="115000"/>
              </a:lnSpc>
              <a:spcBef>
                <a:spcPts val="0"/>
              </a:spcBef>
              <a:spcAft>
                <a:spcPts val="0"/>
              </a:spcAft>
              <a:buClr>
                <a:schemeClr val="dk2"/>
              </a:buClr>
              <a:buSzPts val="1400"/>
              <a:buChar char="●"/>
              <a:defRPr sz="2800">
                <a:solidFill>
                  <a:schemeClr val="dk2"/>
                </a:solidFill>
              </a:defRPr>
            </a:lvl1pPr>
            <a:lvl2pPr marL="1828800" lvl="1" indent="-609600" algn="l" rtl="0">
              <a:lnSpc>
                <a:spcPct val="115000"/>
              </a:lnSpc>
              <a:spcBef>
                <a:spcPts val="0"/>
              </a:spcBef>
              <a:spcAft>
                <a:spcPts val="0"/>
              </a:spcAft>
              <a:buClr>
                <a:schemeClr val="dk2"/>
              </a:buClr>
              <a:buSzPts val="1200"/>
              <a:buChar char="○"/>
              <a:defRPr sz="2400">
                <a:solidFill>
                  <a:schemeClr val="dk2"/>
                </a:solidFill>
              </a:defRPr>
            </a:lvl2pPr>
            <a:lvl3pPr marL="2743200" lvl="2" indent="-609600" algn="l" rtl="0">
              <a:lnSpc>
                <a:spcPct val="115000"/>
              </a:lnSpc>
              <a:spcBef>
                <a:spcPts val="0"/>
              </a:spcBef>
              <a:spcAft>
                <a:spcPts val="0"/>
              </a:spcAft>
              <a:buClr>
                <a:schemeClr val="dk2"/>
              </a:buClr>
              <a:buSzPts val="1200"/>
              <a:buChar char="■"/>
              <a:defRPr sz="2400">
                <a:solidFill>
                  <a:schemeClr val="dk2"/>
                </a:solidFill>
              </a:defRPr>
            </a:lvl3pPr>
            <a:lvl4pPr marL="3657600" lvl="3" indent="-609600" algn="l" rtl="0">
              <a:lnSpc>
                <a:spcPct val="115000"/>
              </a:lnSpc>
              <a:spcBef>
                <a:spcPts val="0"/>
              </a:spcBef>
              <a:spcAft>
                <a:spcPts val="0"/>
              </a:spcAft>
              <a:buClr>
                <a:schemeClr val="dk2"/>
              </a:buClr>
              <a:buSzPts val="1200"/>
              <a:buChar char="●"/>
              <a:defRPr sz="2400">
                <a:solidFill>
                  <a:schemeClr val="dk2"/>
                </a:solidFill>
              </a:defRPr>
            </a:lvl4pPr>
            <a:lvl5pPr marL="4572000" lvl="4" indent="-609600" algn="l" rtl="0">
              <a:lnSpc>
                <a:spcPct val="115000"/>
              </a:lnSpc>
              <a:spcBef>
                <a:spcPts val="0"/>
              </a:spcBef>
              <a:spcAft>
                <a:spcPts val="0"/>
              </a:spcAft>
              <a:buClr>
                <a:schemeClr val="dk2"/>
              </a:buClr>
              <a:buSzPts val="1200"/>
              <a:buChar char="○"/>
              <a:defRPr sz="2400">
                <a:solidFill>
                  <a:schemeClr val="dk2"/>
                </a:solidFill>
              </a:defRPr>
            </a:lvl5pPr>
            <a:lvl6pPr marL="5486400" lvl="5" indent="-609600" algn="l" rtl="0">
              <a:lnSpc>
                <a:spcPct val="115000"/>
              </a:lnSpc>
              <a:spcBef>
                <a:spcPts val="0"/>
              </a:spcBef>
              <a:spcAft>
                <a:spcPts val="0"/>
              </a:spcAft>
              <a:buClr>
                <a:schemeClr val="dk2"/>
              </a:buClr>
              <a:buSzPts val="1200"/>
              <a:buChar char="■"/>
              <a:defRPr sz="2400">
                <a:solidFill>
                  <a:schemeClr val="dk2"/>
                </a:solidFill>
              </a:defRPr>
            </a:lvl6pPr>
            <a:lvl7pPr marL="6400800" lvl="6" indent="-609600" algn="l" rtl="0">
              <a:lnSpc>
                <a:spcPct val="115000"/>
              </a:lnSpc>
              <a:spcBef>
                <a:spcPts val="0"/>
              </a:spcBef>
              <a:spcAft>
                <a:spcPts val="0"/>
              </a:spcAft>
              <a:buClr>
                <a:schemeClr val="dk2"/>
              </a:buClr>
              <a:buSzPts val="1200"/>
              <a:buChar char="●"/>
              <a:defRPr sz="2400">
                <a:solidFill>
                  <a:schemeClr val="dk2"/>
                </a:solidFill>
              </a:defRPr>
            </a:lvl7pPr>
            <a:lvl8pPr marL="7315200" lvl="7" indent="-609600" algn="l" rtl="0">
              <a:lnSpc>
                <a:spcPct val="115000"/>
              </a:lnSpc>
              <a:spcBef>
                <a:spcPts val="0"/>
              </a:spcBef>
              <a:spcAft>
                <a:spcPts val="0"/>
              </a:spcAft>
              <a:buClr>
                <a:schemeClr val="dk2"/>
              </a:buClr>
              <a:buSzPts val="1200"/>
              <a:buChar char="○"/>
              <a:defRPr sz="2400">
                <a:solidFill>
                  <a:schemeClr val="dk2"/>
                </a:solidFill>
              </a:defRPr>
            </a:lvl8pPr>
            <a:lvl9pPr marL="8229600" lvl="8" indent="-609600" algn="l" rtl="0">
              <a:lnSpc>
                <a:spcPct val="115000"/>
              </a:lnSpc>
              <a:spcBef>
                <a:spcPts val="0"/>
              </a:spcBef>
              <a:spcAft>
                <a:spcPts val="0"/>
              </a:spcAft>
              <a:buClr>
                <a:schemeClr val="dk2"/>
              </a:buClr>
              <a:buSzPts val="1200"/>
              <a:buChar char="■"/>
              <a:defRPr sz="2400">
                <a:solidFill>
                  <a:schemeClr val="dk2"/>
                </a:solidFill>
              </a:defRPr>
            </a:lvl9pPr>
          </a:lstStyle>
          <a:p>
            <a:endParaRPr/>
          </a:p>
        </p:txBody>
      </p:sp>
      <p:sp>
        <p:nvSpPr>
          <p:cNvPr id="76" name="Google Shape;76;p14"/>
          <p:cNvSpPr txBox="1">
            <a:spLocks noGrp="1"/>
          </p:cNvSpPr>
          <p:nvPr>
            <p:ph type="sldNum" idx="12"/>
          </p:nvPr>
        </p:nvSpPr>
        <p:spPr>
          <a:xfrm>
            <a:off x="16944916" y="9326434"/>
            <a:ext cx="1097400" cy="7872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2000">
                <a:solidFill>
                  <a:schemeClr val="dk2"/>
                </a:solidFill>
              </a:defRPr>
            </a:lvl1pPr>
            <a:lvl2pPr lvl="1" algn="r" rtl="0">
              <a:lnSpc>
                <a:spcPct val="100000"/>
              </a:lnSpc>
              <a:spcAft>
                <a:spcPts val="0"/>
              </a:spcAft>
              <a:buNone/>
              <a:defRPr sz="2000">
                <a:solidFill>
                  <a:schemeClr val="dk2"/>
                </a:solidFill>
              </a:defRPr>
            </a:lvl2pPr>
            <a:lvl3pPr lvl="2" algn="r" rtl="0">
              <a:lnSpc>
                <a:spcPct val="100000"/>
              </a:lnSpc>
              <a:spcAft>
                <a:spcPts val="0"/>
              </a:spcAft>
              <a:buNone/>
              <a:defRPr sz="2000">
                <a:solidFill>
                  <a:schemeClr val="dk2"/>
                </a:solidFill>
              </a:defRPr>
            </a:lvl3pPr>
            <a:lvl4pPr lvl="3" algn="r" rtl="0">
              <a:lnSpc>
                <a:spcPct val="100000"/>
              </a:lnSpc>
              <a:spcAft>
                <a:spcPts val="0"/>
              </a:spcAft>
              <a:buNone/>
              <a:defRPr sz="2000">
                <a:solidFill>
                  <a:schemeClr val="dk2"/>
                </a:solidFill>
              </a:defRPr>
            </a:lvl4pPr>
            <a:lvl5pPr lvl="4" algn="r" rtl="0">
              <a:lnSpc>
                <a:spcPct val="100000"/>
              </a:lnSpc>
              <a:spcAft>
                <a:spcPts val="0"/>
              </a:spcAft>
              <a:buNone/>
              <a:defRPr sz="2000">
                <a:solidFill>
                  <a:schemeClr val="dk2"/>
                </a:solidFill>
              </a:defRPr>
            </a:lvl5pPr>
            <a:lvl6pPr lvl="5" algn="r" rtl="0">
              <a:lnSpc>
                <a:spcPct val="100000"/>
              </a:lnSpc>
              <a:spcAft>
                <a:spcPts val="0"/>
              </a:spcAft>
              <a:buNone/>
              <a:defRPr sz="2000">
                <a:solidFill>
                  <a:schemeClr val="dk2"/>
                </a:solidFill>
              </a:defRPr>
            </a:lvl6pPr>
            <a:lvl7pPr lvl="6" algn="r" rtl="0">
              <a:lnSpc>
                <a:spcPct val="100000"/>
              </a:lnSpc>
              <a:spcAft>
                <a:spcPts val="0"/>
              </a:spcAft>
              <a:buNone/>
              <a:defRPr sz="2000">
                <a:solidFill>
                  <a:schemeClr val="dk2"/>
                </a:solidFill>
              </a:defRPr>
            </a:lvl7pPr>
            <a:lvl8pPr lvl="7" algn="r" rtl="0">
              <a:lnSpc>
                <a:spcPct val="100000"/>
              </a:lnSpc>
              <a:spcAft>
                <a:spcPts val="0"/>
              </a:spcAft>
              <a:buNone/>
              <a:defRPr sz="2000">
                <a:solidFill>
                  <a:schemeClr val="dk2"/>
                </a:solidFill>
              </a:defRPr>
            </a:lvl8pPr>
            <a:lvl9pPr lvl="8" algn="r" rtl="0">
              <a:lnSpc>
                <a:spcPct val="100000"/>
              </a:lnSpc>
              <a:spcAft>
                <a:spcPts val="0"/>
              </a:spcAft>
              <a:buNone/>
              <a:defRPr sz="2000">
                <a:solidFill>
                  <a:schemeClr val="dk2"/>
                </a:solidFill>
              </a:defRPr>
            </a:lvl9pPr>
          </a:lstStyle>
          <a:p>
            <a:fld id="{00000000-1234-1234-1234-123412341234}" type="slidenum">
              <a:rPr lang="en" smtClean="0"/>
              <a:pPr/>
              <a:t>‹#›</a:t>
            </a:fld>
            <a:endParaRPr lang="en"/>
          </a:p>
        </p:txBody>
      </p:sp>
      <p:sp>
        <p:nvSpPr>
          <p:cNvPr id="77" name="Google Shape;77;p14"/>
          <p:cNvSpPr txBox="1">
            <a:spLocks noGrp="1"/>
          </p:cNvSpPr>
          <p:nvPr>
            <p:ph type="body" idx="2"/>
          </p:nvPr>
        </p:nvSpPr>
        <p:spPr>
          <a:xfrm>
            <a:off x="9708050" y="570000"/>
            <a:ext cx="4564800" cy="8537400"/>
          </a:xfrm>
          <a:prstGeom prst="rect">
            <a:avLst/>
          </a:prstGeom>
          <a:noFill/>
        </p:spPr>
        <p:txBody>
          <a:bodyPr spcFirstLastPara="1" wrap="square" lIns="91425" tIns="91425" rIns="91425" bIns="91425" anchor="t" anchorCtr="0">
            <a:normAutofit/>
          </a:bodyPr>
          <a:lstStyle>
            <a:lvl1pPr marL="914400" lvl="0" indent="-635000" algn="l" rtl="0">
              <a:lnSpc>
                <a:spcPct val="115000"/>
              </a:lnSpc>
              <a:spcBef>
                <a:spcPts val="0"/>
              </a:spcBef>
              <a:spcAft>
                <a:spcPts val="0"/>
              </a:spcAft>
              <a:buClr>
                <a:schemeClr val="dk2"/>
              </a:buClr>
              <a:buSzPts val="1400"/>
              <a:buChar char="●"/>
              <a:defRPr sz="2800">
                <a:solidFill>
                  <a:schemeClr val="dk2"/>
                </a:solidFill>
              </a:defRPr>
            </a:lvl1pPr>
            <a:lvl2pPr marL="1828800" lvl="1" indent="-609600" algn="l" rtl="0">
              <a:lnSpc>
                <a:spcPct val="115000"/>
              </a:lnSpc>
              <a:spcBef>
                <a:spcPts val="0"/>
              </a:spcBef>
              <a:spcAft>
                <a:spcPts val="0"/>
              </a:spcAft>
              <a:buClr>
                <a:schemeClr val="dk2"/>
              </a:buClr>
              <a:buSzPts val="1200"/>
              <a:buChar char="○"/>
              <a:defRPr sz="2400">
                <a:solidFill>
                  <a:schemeClr val="dk2"/>
                </a:solidFill>
              </a:defRPr>
            </a:lvl2pPr>
            <a:lvl3pPr marL="2743200" lvl="2" indent="-609600" algn="l" rtl="0">
              <a:lnSpc>
                <a:spcPct val="115000"/>
              </a:lnSpc>
              <a:spcBef>
                <a:spcPts val="0"/>
              </a:spcBef>
              <a:spcAft>
                <a:spcPts val="0"/>
              </a:spcAft>
              <a:buClr>
                <a:schemeClr val="dk2"/>
              </a:buClr>
              <a:buSzPts val="1200"/>
              <a:buChar char="■"/>
              <a:defRPr sz="2400">
                <a:solidFill>
                  <a:schemeClr val="dk2"/>
                </a:solidFill>
              </a:defRPr>
            </a:lvl3pPr>
            <a:lvl4pPr marL="3657600" lvl="3" indent="-609600" algn="l" rtl="0">
              <a:lnSpc>
                <a:spcPct val="115000"/>
              </a:lnSpc>
              <a:spcBef>
                <a:spcPts val="0"/>
              </a:spcBef>
              <a:spcAft>
                <a:spcPts val="0"/>
              </a:spcAft>
              <a:buClr>
                <a:schemeClr val="dk2"/>
              </a:buClr>
              <a:buSzPts val="1200"/>
              <a:buChar char="●"/>
              <a:defRPr sz="2400">
                <a:solidFill>
                  <a:schemeClr val="dk2"/>
                </a:solidFill>
              </a:defRPr>
            </a:lvl4pPr>
            <a:lvl5pPr marL="4572000" lvl="4" indent="-609600" algn="l" rtl="0">
              <a:lnSpc>
                <a:spcPct val="115000"/>
              </a:lnSpc>
              <a:spcBef>
                <a:spcPts val="0"/>
              </a:spcBef>
              <a:spcAft>
                <a:spcPts val="0"/>
              </a:spcAft>
              <a:buClr>
                <a:schemeClr val="dk2"/>
              </a:buClr>
              <a:buSzPts val="1200"/>
              <a:buChar char="○"/>
              <a:defRPr sz="2400">
                <a:solidFill>
                  <a:schemeClr val="dk2"/>
                </a:solidFill>
              </a:defRPr>
            </a:lvl5pPr>
            <a:lvl6pPr marL="5486400" lvl="5" indent="-609600" algn="l" rtl="0">
              <a:lnSpc>
                <a:spcPct val="115000"/>
              </a:lnSpc>
              <a:spcBef>
                <a:spcPts val="0"/>
              </a:spcBef>
              <a:spcAft>
                <a:spcPts val="0"/>
              </a:spcAft>
              <a:buClr>
                <a:schemeClr val="dk2"/>
              </a:buClr>
              <a:buSzPts val="1200"/>
              <a:buChar char="■"/>
              <a:defRPr sz="2400">
                <a:solidFill>
                  <a:schemeClr val="dk2"/>
                </a:solidFill>
              </a:defRPr>
            </a:lvl6pPr>
            <a:lvl7pPr marL="6400800" lvl="6" indent="-609600" algn="l" rtl="0">
              <a:lnSpc>
                <a:spcPct val="115000"/>
              </a:lnSpc>
              <a:spcBef>
                <a:spcPts val="0"/>
              </a:spcBef>
              <a:spcAft>
                <a:spcPts val="0"/>
              </a:spcAft>
              <a:buClr>
                <a:schemeClr val="dk2"/>
              </a:buClr>
              <a:buSzPts val="1200"/>
              <a:buChar char="●"/>
              <a:defRPr sz="2400">
                <a:solidFill>
                  <a:schemeClr val="dk2"/>
                </a:solidFill>
              </a:defRPr>
            </a:lvl7pPr>
            <a:lvl8pPr marL="7315200" lvl="7" indent="-609600" algn="l" rtl="0">
              <a:lnSpc>
                <a:spcPct val="115000"/>
              </a:lnSpc>
              <a:spcBef>
                <a:spcPts val="0"/>
              </a:spcBef>
              <a:spcAft>
                <a:spcPts val="0"/>
              </a:spcAft>
              <a:buClr>
                <a:schemeClr val="dk2"/>
              </a:buClr>
              <a:buSzPts val="1200"/>
              <a:buChar char="○"/>
              <a:defRPr sz="2400">
                <a:solidFill>
                  <a:schemeClr val="dk2"/>
                </a:solidFill>
              </a:defRPr>
            </a:lvl8pPr>
            <a:lvl9pPr marL="8229600" lvl="8" indent="-609600" algn="l" rtl="0">
              <a:lnSpc>
                <a:spcPct val="115000"/>
              </a:lnSpc>
              <a:spcBef>
                <a:spcPts val="0"/>
              </a:spcBef>
              <a:spcAft>
                <a:spcPts val="0"/>
              </a:spcAft>
              <a:buClr>
                <a:schemeClr val="dk2"/>
              </a:buClr>
              <a:buSzPts val="1200"/>
              <a:buChar char="■"/>
              <a:defRPr sz="2400">
                <a:solidFill>
                  <a:schemeClr val="dk2"/>
                </a:solidFill>
              </a:defRPr>
            </a:lvl9pPr>
          </a:lstStyle>
          <a:p>
            <a:endParaRPr/>
          </a:p>
        </p:txBody>
      </p:sp>
      <p:sp>
        <p:nvSpPr>
          <p:cNvPr id="78" name="Google Shape;78;p14"/>
          <p:cNvSpPr txBox="1">
            <a:spLocks noGrp="1"/>
          </p:cNvSpPr>
          <p:nvPr>
            <p:ph type="body" idx="3"/>
          </p:nvPr>
        </p:nvSpPr>
        <p:spPr>
          <a:xfrm>
            <a:off x="13596200" y="570000"/>
            <a:ext cx="4564800" cy="8537400"/>
          </a:xfrm>
          <a:prstGeom prst="rect">
            <a:avLst/>
          </a:prstGeom>
          <a:noFill/>
        </p:spPr>
        <p:txBody>
          <a:bodyPr spcFirstLastPara="1" wrap="square" lIns="91425" tIns="91425" rIns="91425" bIns="91425" anchor="t" anchorCtr="0">
            <a:normAutofit/>
          </a:bodyPr>
          <a:lstStyle>
            <a:lvl1pPr marL="914400" lvl="0" indent="-635000" algn="l" rtl="0">
              <a:lnSpc>
                <a:spcPct val="115000"/>
              </a:lnSpc>
              <a:spcBef>
                <a:spcPts val="0"/>
              </a:spcBef>
              <a:spcAft>
                <a:spcPts val="0"/>
              </a:spcAft>
              <a:buClr>
                <a:schemeClr val="dk2"/>
              </a:buClr>
              <a:buSzPts val="1400"/>
              <a:buChar char="●"/>
              <a:defRPr sz="2800">
                <a:solidFill>
                  <a:schemeClr val="dk2"/>
                </a:solidFill>
              </a:defRPr>
            </a:lvl1pPr>
            <a:lvl2pPr marL="1828800" lvl="1" indent="-609600" algn="l" rtl="0">
              <a:lnSpc>
                <a:spcPct val="115000"/>
              </a:lnSpc>
              <a:spcBef>
                <a:spcPts val="0"/>
              </a:spcBef>
              <a:spcAft>
                <a:spcPts val="0"/>
              </a:spcAft>
              <a:buClr>
                <a:schemeClr val="dk2"/>
              </a:buClr>
              <a:buSzPts val="1200"/>
              <a:buChar char="○"/>
              <a:defRPr sz="2400">
                <a:solidFill>
                  <a:schemeClr val="dk2"/>
                </a:solidFill>
              </a:defRPr>
            </a:lvl2pPr>
            <a:lvl3pPr marL="2743200" lvl="2" indent="-609600" algn="l" rtl="0">
              <a:lnSpc>
                <a:spcPct val="115000"/>
              </a:lnSpc>
              <a:spcBef>
                <a:spcPts val="0"/>
              </a:spcBef>
              <a:spcAft>
                <a:spcPts val="0"/>
              </a:spcAft>
              <a:buClr>
                <a:schemeClr val="dk2"/>
              </a:buClr>
              <a:buSzPts val="1200"/>
              <a:buChar char="■"/>
              <a:defRPr sz="2400">
                <a:solidFill>
                  <a:schemeClr val="dk2"/>
                </a:solidFill>
              </a:defRPr>
            </a:lvl3pPr>
            <a:lvl4pPr marL="3657600" lvl="3" indent="-609600" algn="l" rtl="0">
              <a:lnSpc>
                <a:spcPct val="115000"/>
              </a:lnSpc>
              <a:spcBef>
                <a:spcPts val="0"/>
              </a:spcBef>
              <a:spcAft>
                <a:spcPts val="0"/>
              </a:spcAft>
              <a:buClr>
                <a:schemeClr val="dk2"/>
              </a:buClr>
              <a:buSzPts val="1200"/>
              <a:buChar char="●"/>
              <a:defRPr sz="2400">
                <a:solidFill>
                  <a:schemeClr val="dk2"/>
                </a:solidFill>
              </a:defRPr>
            </a:lvl4pPr>
            <a:lvl5pPr marL="4572000" lvl="4" indent="-609600" algn="l" rtl="0">
              <a:lnSpc>
                <a:spcPct val="115000"/>
              </a:lnSpc>
              <a:spcBef>
                <a:spcPts val="0"/>
              </a:spcBef>
              <a:spcAft>
                <a:spcPts val="0"/>
              </a:spcAft>
              <a:buClr>
                <a:schemeClr val="dk2"/>
              </a:buClr>
              <a:buSzPts val="1200"/>
              <a:buChar char="○"/>
              <a:defRPr sz="2400">
                <a:solidFill>
                  <a:schemeClr val="dk2"/>
                </a:solidFill>
              </a:defRPr>
            </a:lvl5pPr>
            <a:lvl6pPr marL="5486400" lvl="5" indent="-609600" algn="l" rtl="0">
              <a:lnSpc>
                <a:spcPct val="115000"/>
              </a:lnSpc>
              <a:spcBef>
                <a:spcPts val="0"/>
              </a:spcBef>
              <a:spcAft>
                <a:spcPts val="0"/>
              </a:spcAft>
              <a:buClr>
                <a:schemeClr val="dk2"/>
              </a:buClr>
              <a:buSzPts val="1200"/>
              <a:buChar char="■"/>
              <a:defRPr sz="2400">
                <a:solidFill>
                  <a:schemeClr val="dk2"/>
                </a:solidFill>
              </a:defRPr>
            </a:lvl6pPr>
            <a:lvl7pPr marL="6400800" lvl="6" indent="-609600" algn="l" rtl="0">
              <a:lnSpc>
                <a:spcPct val="115000"/>
              </a:lnSpc>
              <a:spcBef>
                <a:spcPts val="0"/>
              </a:spcBef>
              <a:spcAft>
                <a:spcPts val="0"/>
              </a:spcAft>
              <a:buClr>
                <a:schemeClr val="dk2"/>
              </a:buClr>
              <a:buSzPts val="1200"/>
              <a:buChar char="●"/>
              <a:defRPr sz="2400">
                <a:solidFill>
                  <a:schemeClr val="dk2"/>
                </a:solidFill>
              </a:defRPr>
            </a:lvl7pPr>
            <a:lvl8pPr marL="7315200" lvl="7" indent="-609600" algn="l" rtl="0">
              <a:lnSpc>
                <a:spcPct val="115000"/>
              </a:lnSpc>
              <a:spcBef>
                <a:spcPts val="0"/>
              </a:spcBef>
              <a:spcAft>
                <a:spcPts val="0"/>
              </a:spcAft>
              <a:buClr>
                <a:schemeClr val="dk2"/>
              </a:buClr>
              <a:buSzPts val="1200"/>
              <a:buChar char="○"/>
              <a:defRPr sz="2400">
                <a:solidFill>
                  <a:schemeClr val="dk2"/>
                </a:solidFill>
              </a:defRPr>
            </a:lvl8pPr>
            <a:lvl9pPr marL="8229600" lvl="8" indent="-609600" algn="l" rtl="0">
              <a:lnSpc>
                <a:spcPct val="115000"/>
              </a:lnSpc>
              <a:spcBef>
                <a:spcPts val="0"/>
              </a:spcBef>
              <a:spcAft>
                <a:spcPts val="0"/>
              </a:spcAft>
              <a:buClr>
                <a:schemeClr val="dk2"/>
              </a:buClr>
              <a:buSzPts val="1200"/>
              <a:buChar char="■"/>
              <a:defRPr sz="2400">
                <a:solidFill>
                  <a:schemeClr val="dk2"/>
                </a:solidFill>
              </a:defRPr>
            </a:lvl9pPr>
          </a:lstStyle>
          <a:p>
            <a:endParaRPr/>
          </a:p>
        </p:txBody>
      </p:sp>
      <p:pic>
        <p:nvPicPr>
          <p:cNvPr id="79" name="Google Shape;79;p14"/>
          <p:cNvPicPr preferRelativeResize="0"/>
          <p:nvPr/>
        </p:nvPicPr>
        <p:blipFill>
          <a:blip r:embed="rId2">
            <a:alphaModFix/>
          </a:blip>
          <a:stretch>
            <a:fillRect/>
          </a:stretch>
        </p:blipFill>
        <p:spPr>
          <a:xfrm>
            <a:off x="120246" y="9111954"/>
            <a:ext cx="829328" cy="787204"/>
          </a:xfrm>
          <a:prstGeom prst="rect">
            <a:avLst/>
          </a:prstGeom>
          <a:noFill/>
          <a:ln>
            <a:noFill/>
          </a:ln>
        </p:spPr>
      </p:pic>
    </p:spTree>
    <p:extLst>
      <p:ext uri="{BB962C8B-B14F-4D97-AF65-F5344CB8AC3E}">
        <p14:creationId xmlns:p14="http://schemas.microsoft.com/office/powerpoint/2010/main" val="18942042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23"/>
          <p:cNvSpPr>
            <a:spLocks noGrp="1" noChangeArrowheads="1"/>
          </p:cNvSpPr>
          <p:nvPr>
            <p:ph type="sldNum" sz="quarter" idx="10"/>
          </p:nvPr>
        </p:nvSpPr>
        <p:spPr>
          <a:ln/>
        </p:spPr>
        <p:txBody>
          <a:bodyPr/>
          <a:lstStyle>
            <a:lvl1pPr>
              <a:defRPr/>
            </a:lvl1pPr>
          </a:lstStyle>
          <a:p>
            <a:pPr>
              <a:defRPr/>
            </a:pPr>
            <a:fld id="{05B2A3AE-7CB1-449B-9915-41E0C08BF282}" type="slidenum">
              <a:rPr lang="en-US"/>
              <a:pPr>
                <a:defRPr/>
              </a:pPr>
              <a:t>‹#›</a:t>
            </a:fld>
            <a:endParaRPr lang="en-US" dirty="0"/>
          </a:p>
        </p:txBody>
      </p:sp>
    </p:spTree>
    <p:extLst>
      <p:ext uri="{BB962C8B-B14F-4D97-AF65-F5344CB8AC3E}">
        <p14:creationId xmlns:p14="http://schemas.microsoft.com/office/powerpoint/2010/main" val="34956807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0" y="2400301"/>
            <a:ext cx="16459200" cy="678894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sldNum" sz="quarter" idx="10"/>
          </p:nvPr>
        </p:nvSpPr>
        <p:spPr>
          <a:ln/>
        </p:spPr>
        <p:txBody>
          <a:bodyPr/>
          <a:lstStyle>
            <a:lvl1pPr>
              <a:defRPr/>
            </a:lvl1pPr>
          </a:lstStyle>
          <a:p>
            <a:pPr>
              <a:defRPr/>
            </a:pPr>
            <a:fld id="{0C511EBC-CD7C-48AC-ABA4-F2BCE6068CCF}" type="slidenum">
              <a:rPr lang="en-US"/>
              <a:pPr>
                <a:defRPr/>
              </a:pPr>
              <a:t>‹#›</a:t>
            </a:fld>
            <a:endParaRPr lang="en-US" dirty="0"/>
          </a:p>
        </p:txBody>
      </p:sp>
    </p:spTree>
    <p:extLst>
      <p:ext uri="{BB962C8B-B14F-4D97-AF65-F5344CB8AC3E}">
        <p14:creationId xmlns:p14="http://schemas.microsoft.com/office/powerpoint/2010/main" val="11835616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a:prstGeom prst="rect">
            <a:avLst/>
          </a:prstGeo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23"/>
          <p:cNvSpPr>
            <a:spLocks noGrp="1" noChangeArrowheads="1"/>
          </p:cNvSpPr>
          <p:nvPr>
            <p:ph type="sldNum" sz="quarter" idx="10"/>
          </p:nvPr>
        </p:nvSpPr>
        <p:spPr>
          <a:ln/>
        </p:spPr>
        <p:txBody>
          <a:bodyPr/>
          <a:lstStyle>
            <a:lvl1pPr>
              <a:defRPr/>
            </a:lvl1pPr>
          </a:lstStyle>
          <a:p>
            <a:pPr>
              <a:defRPr/>
            </a:pPr>
            <a:fld id="{B26B4B70-DAC7-4635-B467-F584C82B3565}" type="slidenum">
              <a:rPr lang="en-US"/>
              <a:pPr>
                <a:defRPr/>
              </a:pPr>
              <a:t>‹#›</a:t>
            </a:fld>
            <a:endParaRPr lang="en-US" dirty="0"/>
          </a:p>
        </p:txBody>
      </p:sp>
    </p:spTree>
    <p:extLst>
      <p:ext uri="{BB962C8B-B14F-4D97-AF65-F5344CB8AC3E}">
        <p14:creationId xmlns:p14="http://schemas.microsoft.com/office/powerpoint/2010/main" val="6237586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sldNum" sz="quarter" idx="10"/>
          </p:nvPr>
        </p:nvSpPr>
        <p:spPr>
          <a:ln/>
        </p:spPr>
        <p:txBody>
          <a:bodyPr/>
          <a:lstStyle>
            <a:lvl1pPr>
              <a:defRPr/>
            </a:lvl1pPr>
          </a:lstStyle>
          <a:p>
            <a:pPr>
              <a:defRPr/>
            </a:pPr>
            <a:fld id="{B2A138EF-205A-46AF-B271-E4187F426B6B}" type="slidenum">
              <a:rPr lang="en-US"/>
              <a:pPr>
                <a:defRPr/>
              </a:pPr>
              <a:t>‹#›</a:t>
            </a:fld>
            <a:endParaRPr lang="en-US" dirty="0"/>
          </a:p>
        </p:txBody>
      </p:sp>
    </p:spTree>
    <p:extLst>
      <p:ext uri="{BB962C8B-B14F-4D97-AF65-F5344CB8AC3E}">
        <p14:creationId xmlns:p14="http://schemas.microsoft.com/office/powerpoint/2010/main" val="19465794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sldNum" sz="quarter" idx="10"/>
          </p:nvPr>
        </p:nvSpPr>
        <p:spPr>
          <a:ln/>
        </p:spPr>
        <p:txBody>
          <a:bodyPr/>
          <a:lstStyle>
            <a:lvl1pPr>
              <a:defRPr/>
            </a:lvl1pPr>
          </a:lstStyle>
          <a:p>
            <a:pPr>
              <a:defRPr/>
            </a:pPr>
            <a:fld id="{04677D6A-3AF1-4CE9-AD67-3479D537286E}" type="slidenum">
              <a:rPr lang="en-US"/>
              <a:pPr>
                <a:defRPr/>
              </a:pPr>
              <a:t>‹#›</a:t>
            </a:fld>
            <a:endParaRPr lang="en-US" dirty="0"/>
          </a:p>
        </p:txBody>
      </p:sp>
    </p:spTree>
    <p:extLst>
      <p:ext uri="{BB962C8B-B14F-4D97-AF65-F5344CB8AC3E}">
        <p14:creationId xmlns:p14="http://schemas.microsoft.com/office/powerpoint/2010/main" val="2537288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smtClean="0"/>
              <a:t>Click to edit Master title style</a:t>
            </a:r>
            <a:endParaRPr lang="en-US"/>
          </a:p>
        </p:txBody>
      </p:sp>
      <p:sp>
        <p:nvSpPr>
          <p:cNvPr id="3" name="Rectangle 23"/>
          <p:cNvSpPr>
            <a:spLocks noGrp="1" noChangeArrowheads="1"/>
          </p:cNvSpPr>
          <p:nvPr>
            <p:ph type="sldNum" sz="quarter" idx="10"/>
          </p:nvPr>
        </p:nvSpPr>
        <p:spPr>
          <a:ln/>
        </p:spPr>
        <p:txBody>
          <a:bodyPr/>
          <a:lstStyle>
            <a:lvl1pPr>
              <a:defRPr/>
            </a:lvl1pPr>
          </a:lstStyle>
          <a:p>
            <a:pPr>
              <a:defRPr/>
            </a:pPr>
            <a:fld id="{97E13B37-7BF2-4B72-8C93-E0EBB452987F}" type="slidenum">
              <a:rPr lang="en-US"/>
              <a:pPr>
                <a:defRPr/>
              </a:pPr>
              <a:t>‹#›</a:t>
            </a:fld>
            <a:endParaRPr lang="en-US" dirty="0"/>
          </a:p>
        </p:txBody>
      </p:sp>
    </p:spTree>
    <p:extLst>
      <p:ext uri="{BB962C8B-B14F-4D97-AF65-F5344CB8AC3E}">
        <p14:creationId xmlns:p14="http://schemas.microsoft.com/office/powerpoint/2010/main" val="9315483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fld id="{C8A56D53-D44E-4A7C-92E7-4E27111D4BA6}" type="slidenum">
              <a:rPr lang="en-US"/>
              <a:pPr>
                <a:defRPr/>
              </a:pPr>
              <a:t>‹#›</a:t>
            </a:fld>
            <a:endParaRPr lang="en-US" dirty="0"/>
          </a:p>
        </p:txBody>
      </p:sp>
    </p:spTree>
    <p:extLst>
      <p:ext uri="{BB962C8B-B14F-4D97-AF65-F5344CB8AC3E}">
        <p14:creationId xmlns:p14="http://schemas.microsoft.com/office/powerpoint/2010/main" val="32167575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a:prstGeom prst="rect">
            <a:avLst/>
          </a:prstGeo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23"/>
          <p:cNvSpPr>
            <a:spLocks noGrp="1" noChangeArrowheads="1"/>
          </p:cNvSpPr>
          <p:nvPr>
            <p:ph type="sldNum" sz="quarter" idx="10"/>
          </p:nvPr>
        </p:nvSpPr>
        <p:spPr>
          <a:ln/>
        </p:spPr>
        <p:txBody>
          <a:bodyPr/>
          <a:lstStyle>
            <a:lvl1pPr>
              <a:defRPr/>
            </a:lvl1pPr>
          </a:lstStyle>
          <a:p>
            <a:pPr>
              <a:defRPr/>
            </a:pPr>
            <a:fld id="{2049572A-E19E-4B9A-A6F7-13A0811C098C}" type="slidenum">
              <a:rPr lang="en-US"/>
              <a:pPr>
                <a:defRPr/>
              </a:pPr>
              <a:t>‹#›</a:t>
            </a:fld>
            <a:endParaRPr lang="en-US" dirty="0"/>
          </a:p>
        </p:txBody>
      </p:sp>
    </p:spTree>
    <p:extLst>
      <p:ext uri="{BB962C8B-B14F-4D97-AF65-F5344CB8AC3E}">
        <p14:creationId xmlns:p14="http://schemas.microsoft.com/office/powerpoint/2010/main" val="5272917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a:prstGeom prst="rect">
            <a:avLst/>
          </a:prstGeo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dirty="0" smtClean="0"/>
          </a:p>
        </p:txBody>
      </p:sp>
      <p:sp>
        <p:nvSpPr>
          <p:cNvPr id="4" name="Text Placeholder 3"/>
          <p:cNvSpPr>
            <a:spLocks noGrp="1"/>
          </p:cNvSpPr>
          <p:nvPr>
            <p:ph type="body" sz="half" idx="2"/>
          </p:nvPr>
        </p:nvSpPr>
        <p:spPr>
          <a:xfrm>
            <a:off x="3584576" y="8051007"/>
            <a:ext cx="10972800" cy="1207293"/>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23"/>
          <p:cNvSpPr>
            <a:spLocks noGrp="1" noChangeArrowheads="1"/>
          </p:cNvSpPr>
          <p:nvPr>
            <p:ph type="sldNum" sz="quarter" idx="10"/>
          </p:nvPr>
        </p:nvSpPr>
        <p:spPr>
          <a:ln/>
        </p:spPr>
        <p:txBody>
          <a:bodyPr/>
          <a:lstStyle>
            <a:lvl1pPr>
              <a:defRPr/>
            </a:lvl1pPr>
          </a:lstStyle>
          <a:p>
            <a:pPr>
              <a:defRPr/>
            </a:pPr>
            <a:fld id="{B5E3EAF7-C496-40AE-98EF-1EA0D80370A6}" type="slidenum">
              <a:rPr lang="en-US"/>
              <a:pPr>
                <a:defRPr/>
              </a:pPr>
              <a:t>‹#›</a:t>
            </a:fld>
            <a:endParaRPr lang="en-US" dirty="0"/>
          </a:p>
        </p:txBody>
      </p:sp>
    </p:spTree>
    <p:extLst>
      <p:ext uri="{BB962C8B-B14F-4D97-AF65-F5344CB8AC3E}">
        <p14:creationId xmlns:p14="http://schemas.microsoft.com/office/powerpoint/2010/main" val="389035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0062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400301"/>
            <a:ext cx="16459200" cy="678894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sldNum" sz="quarter" idx="10"/>
          </p:nvPr>
        </p:nvSpPr>
        <p:spPr>
          <a:ln/>
        </p:spPr>
        <p:txBody>
          <a:bodyPr/>
          <a:lstStyle>
            <a:lvl1pPr>
              <a:defRPr/>
            </a:lvl1pPr>
          </a:lstStyle>
          <a:p>
            <a:pPr>
              <a:defRPr/>
            </a:pPr>
            <a:fld id="{9789D4C7-2E92-405C-9FE0-C3746BBA57A3}" type="slidenum">
              <a:rPr lang="en-US"/>
              <a:pPr>
                <a:defRPr/>
              </a:pPr>
              <a:t>‹#›</a:t>
            </a:fld>
            <a:endParaRPr lang="en-US" dirty="0"/>
          </a:p>
        </p:txBody>
      </p:sp>
    </p:spTree>
    <p:extLst>
      <p:ext uri="{BB962C8B-B14F-4D97-AF65-F5344CB8AC3E}">
        <p14:creationId xmlns:p14="http://schemas.microsoft.com/office/powerpoint/2010/main" val="6725664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sldNum" sz="quarter" idx="10"/>
          </p:nvPr>
        </p:nvSpPr>
        <p:spPr>
          <a:ln/>
        </p:spPr>
        <p:txBody>
          <a:bodyPr/>
          <a:lstStyle>
            <a:lvl1pPr>
              <a:defRPr/>
            </a:lvl1pPr>
          </a:lstStyle>
          <a:p>
            <a:pPr>
              <a:defRPr/>
            </a:pPr>
            <a:fld id="{8E226683-2180-41AF-8D80-BB3E55576839}" type="slidenum">
              <a:rPr lang="en-US"/>
              <a:pPr>
                <a:defRPr/>
              </a:pPr>
              <a:t>‹#›</a:t>
            </a:fld>
            <a:endParaRPr lang="en-US" dirty="0"/>
          </a:p>
        </p:txBody>
      </p:sp>
    </p:spTree>
    <p:extLst>
      <p:ext uri="{BB962C8B-B14F-4D97-AF65-F5344CB8AC3E}">
        <p14:creationId xmlns:p14="http://schemas.microsoft.com/office/powerpoint/2010/main" val="13881017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Blank" type="obj">
  <p:cSld name="Blank">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p:nvPr/>
        </p:nvSpPr>
        <p:spPr>
          <a:xfrm>
            <a:off x="0" y="0"/>
            <a:ext cx="18288001" cy="102869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2"/>
          <p:cNvSpPr/>
          <p:nvPr/>
        </p:nvSpPr>
        <p:spPr>
          <a:xfrm>
            <a:off x="0" y="8877889"/>
            <a:ext cx="13211175" cy="1409700"/>
          </a:xfrm>
          <a:custGeom>
            <a:avLst/>
            <a:gdLst/>
            <a:ahLst/>
            <a:cxnLst/>
            <a:rect l="l" t="t" r="r" b="b"/>
            <a:pathLst>
              <a:path w="13211175" h="1409700" extrusionOk="0">
                <a:moveTo>
                  <a:pt x="0" y="1409110"/>
                </a:moveTo>
                <a:lnTo>
                  <a:pt x="0" y="0"/>
                </a:lnTo>
                <a:lnTo>
                  <a:pt x="13210551" y="0"/>
                </a:lnTo>
                <a:lnTo>
                  <a:pt x="13210551" y="1409110"/>
                </a:lnTo>
                <a:lnTo>
                  <a:pt x="0" y="140911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2"/>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
        <p:nvSpPr>
          <p:cNvPr id="19" name="Google Shape;19;p2"/>
          <p:cNvSpPr txBox="1"/>
          <p:nvPr/>
        </p:nvSpPr>
        <p:spPr>
          <a:xfrm>
            <a:off x="387712" y="9364625"/>
            <a:ext cx="12677100" cy="4431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ts val="0"/>
              </a:spcBef>
              <a:spcAft>
                <a:spcPts val="0"/>
              </a:spcAft>
              <a:buNone/>
            </a:pPr>
            <a:r>
              <a:rPr lang="en-US" sz="2800">
                <a:solidFill>
                  <a:srgbClr val="FFFFFF"/>
                </a:solidFill>
                <a:latin typeface="Poppins Medium"/>
                <a:ea typeface="Poppins Medium"/>
                <a:cs typeface="Poppins Medium"/>
                <a:sym typeface="Poppins Medium"/>
              </a:rPr>
              <a:t>HONORED TO SERVE GREAT COMPANIES &amp; COMMUNITIES</a:t>
            </a:r>
            <a:endParaRPr sz="2800">
              <a:solidFill>
                <a:schemeClr val="dk1"/>
              </a:solidFill>
              <a:latin typeface="Poppins Medium"/>
              <a:ea typeface="Poppins Medium"/>
              <a:cs typeface="Poppins Medium"/>
              <a:sym typeface="Poppins Medium"/>
            </a:endParaRPr>
          </a:p>
        </p:txBody>
      </p:sp>
      <p:sp>
        <p:nvSpPr>
          <p:cNvPr id="20" name="Google Shape;20;p2"/>
          <p:cNvSpPr/>
          <p:nvPr/>
        </p:nvSpPr>
        <p:spPr>
          <a:xfrm>
            <a:off x="547212" y="2781300"/>
            <a:ext cx="8601000" cy="2743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54686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240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24" name="Google Shape;24;p3"/>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lvl1pPr lvl="0" rtl="0">
              <a:buClr>
                <a:srgbClr val="000000"/>
              </a:buClr>
              <a:buFont typeface="Arial"/>
              <a:buNone/>
              <a:defRPr>
                <a:latin typeface="Century Gothic"/>
                <a:ea typeface="Century Gothic"/>
                <a:cs typeface="Century Gothic"/>
                <a:sym typeface="Century Gothic"/>
              </a:defRPr>
            </a:lvl1pPr>
            <a:lvl2pPr lvl="1" rtl="0">
              <a:buClr>
                <a:srgbClr val="000000"/>
              </a:buClr>
              <a:buFont typeface="Arial"/>
              <a:buNone/>
              <a:defRPr>
                <a:latin typeface="Century Gothic"/>
                <a:ea typeface="Century Gothic"/>
                <a:cs typeface="Century Gothic"/>
                <a:sym typeface="Century Gothic"/>
              </a:defRPr>
            </a:lvl2pPr>
            <a:lvl3pPr lvl="2" rtl="0">
              <a:buClr>
                <a:srgbClr val="000000"/>
              </a:buClr>
              <a:buFont typeface="Arial"/>
              <a:buNone/>
              <a:defRPr>
                <a:latin typeface="Century Gothic"/>
                <a:ea typeface="Century Gothic"/>
                <a:cs typeface="Century Gothic"/>
                <a:sym typeface="Century Gothic"/>
              </a:defRPr>
            </a:lvl3pPr>
            <a:lvl4pPr lvl="3" rtl="0">
              <a:buClr>
                <a:srgbClr val="000000"/>
              </a:buClr>
              <a:buFont typeface="Arial"/>
              <a:buNone/>
              <a:defRPr>
                <a:latin typeface="Century Gothic"/>
                <a:ea typeface="Century Gothic"/>
                <a:cs typeface="Century Gothic"/>
                <a:sym typeface="Century Gothic"/>
              </a:defRPr>
            </a:lvl4pPr>
            <a:lvl5pPr lvl="4" rtl="0">
              <a:buClr>
                <a:srgbClr val="000000"/>
              </a:buClr>
              <a:buFont typeface="Arial"/>
              <a:buNone/>
              <a:defRPr>
                <a:latin typeface="Century Gothic"/>
                <a:ea typeface="Century Gothic"/>
                <a:cs typeface="Century Gothic"/>
                <a:sym typeface="Century Gothic"/>
              </a:defRPr>
            </a:lvl5pPr>
            <a:lvl6pPr lvl="5" rtl="0">
              <a:buClr>
                <a:srgbClr val="000000"/>
              </a:buClr>
              <a:buFont typeface="Arial"/>
              <a:buNone/>
              <a:defRPr>
                <a:latin typeface="Century Gothic"/>
                <a:ea typeface="Century Gothic"/>
                <a:cs typeface="Century Gothic"/>
                <a:sym typeface="Century Gothic"/>
              </a:defRPr>
            </a:lvl6pPr>
            <a:lvl7pPr lvl="6" rtl="0">
              <a:buClr>
                <a:srgbClr val="000000"/>
              </a:buClr>
              <a:buFont typeface="Arial"/>
              <a:buNone/>
              <a:defRPr>
                <a:latin typeface="Century Gothic"/>
                <a:ea typeface="Century Gothic"/>
                <a:cs typeface="Century Gothic"/>
                <a:sym typeface="Century Gothic"/>
              </a:defRPr>
            </a:lvl7pPr>
            <a:lvl8pPr lvl="7" rtl="0">
              <a:buClr>
                <a:srgbClr val="000000"/>
              </a:buClr>
              <a:buFont typeface="Arial"/>
              <a:buNone/>
              <a:defRPr>
                <a:latin typeface="Century Gothic"/>
                <a:ea typeface="Century Gothic"/>
                <a:cs typeface="Century Gothic"/>
                <a:sym typeface="Century Gothic"/>
              </a:defRPr>
            </a:lvl8pPr>
            <a:lvl9pPr lvl="8" rtl="0">
              <a:buClr>
                <a:srgbClr val="000000"/>
              </a:buClr>
              <a:buFont typeface="Arial"/>
              <a:buNone/>
              <a:defRPr>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28644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5"/>
        <p:cNvGrpSpPr/>
        <p:nvPr/>
      </p:nvGrpSpPr>
      <p:grpSpPr>
        <a:xfrm>
          <a:off x="0" y="0"/>
          <a:ext cx="0" cy="0"/>
          <a:chOff x="0" y="0"/>
          <a:chExt cx="0" cy="0"/>
        </a:xfrm>
      </p:grpSpPr>
      <p:sp>
        <p:nvSpPr>
          <p:cNvPr id="26" name="Google Shape;26;p4"/>
          <p:cNvSpPr/>
          <p:nvPr/>
        </p:nvSpPr>
        <p:spPr>
          <a:xfrm>
            <a:off x="0" y="-38100"/>
            <a:ext cx="18288000" cy="1948180"/>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4"/>
          <p:cNvSpPr txBox="1">
            <a:spLocks noGrp="1"/>
          </p:cNvSpPr>
          <p:nvPr>
            <p:ph type="title"/>
          </p:nvPr>
        </p:nvSpPr>
        <p:spPr>
          <a:xfrm>
            <a:off x="3482700" y="530500"/>
            <a:ext cx="11322600" cy="8655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rgbClr val="FFFFFF"/>
              </a:buClr>
              <a:buSzPts val="6000"/>
              <a:buNone/>
              <a:defRPr i="0">
                <a:solidFill>
                  <a:srgbClr val="FFFFFF"/>
                </a:solidFill>
              </a:defRPr>
            </a:lvl1pPr>
            <a:lvl2pPr lvl="1"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2pPr>
            <a:lvl3pPr lvl="2"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3pPr>
            <a:lvl4pPr lvl="3"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4pPr>
            <a:lvl5pPr lvl="4"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5pPr>
            <a:lvl6pPr lvl="5"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6pPr>
            <a:lvl7pPr lvl="6"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7pPr>
            <a:lvl8pPr lvl="7"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8pPr>
            <a:lvl9pPr lvl="8" algn="ctr">
              <a:spcBef>
                <a:spcPts val="0"/>
              </a:spcBef>
              <a:spcAft>
                <a:spcPts val="0"/>
              </a:spcAft>
              <a:buClr>
                <a:srgbClr val="FFFFFF"/>
              </a:buClr>
              <a:buSzPts val="6000"/>
              <a:buFont typeface="Century Gothic"/>
              <a:buNone/>
              <a:defRPr sz="6000" b="1">
                <a:solidFill>
                  <a:srgbClr val="FFFFFF"/>
                </a:solidFill>
                <a:latin typeface="Century Gothic"/>
                <a:ea typeface="Century Gothic"/>
                <a:cs typeface="Century Gothic"/>
                <a:sym typeface="Century Gothic"/>
              </a:defRPr>
            </a:lvl9pPr>
          </a:lstStyle>
          <a:p>
            <a:endParaRPr/>
          </a:p>
        </p:txBody>
      </p:sp>
      <p:sp>
        <p:nvSpPr>
          <p:cNvPr id="28" name="Google Shape;28;p4"/>
          <p:cNvSpPr txBox="1">
            <a:spLocks noGrp="1"/>
          </p:cNvSpPr>
          <p:nvPr>
            <p:ph type="body" idx="1"/>
          </p:nvPr>
        </p:nvSpPr>
        <p:spPr>
          <a:xfrm>
            <a:off x="1123925" y="2275600"/>
            <a:ext cx="16249800" cy="6882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i="0"/>
            </a:lvl1pPr>
            <a:lvl2pPr marL="914400" lvl="1" indent="-228600" algn="l">
              <a:spcBef>
                <a:spcPts val="0"/>
              </a:spcBef>
              <a:spcAft>
                <a:spcPts val="0"/>
              </a:spcAft>
              <a:buSzPts val="24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pic>
        <p:nvPicPr>
          <p:cNvPr id="29" name="Google Shape;29;p4"/>
          <p:cNvPicPr preferRelativeResize="0"/>
          <p:nvPr/>
        </p:nvPicPr>
        <p:blipFill rotWithShape="1">
          <a:blip r:embed="rId2">
            <a:alphaModFix/>
          </a:blip>
          <a:srcRect/>
          <a:stretch/>
        </p:blipFill>
        <p:spPr>
          <a:xfrm>
            <a:off x="228600" y="9589894"/>
            <a:ext cx="1601084" cy="508982"/>
          </a:xfrm>
          <a:prstGeom prst="rect">
            <a:avLst/>
          </a:prstGeom>
          <a:noFill/>
          <a:ln>
            <a:noFill/>
          </a:ln>
        </p:spPr>
      </p:pic>
      <p:sp>
        <p:nvSpPr>
          <p:cNvPr id="30" name="Google Shape;30;p4"/>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lvl1pPr lvl="0" rtl="0">
              <a:buClr>
                <a:srgbClr val="000000"/>
              </a:buClr>
              <a:buFont typeface="Arial"/>
              <a:buNone/>
              <a:defRPr>
                <a:latin typeface="Century Gothic"/>
                <a:ea typeface="Century Gothic"/>
                <a:cs typeface="Century Gothic"/>
                <a:sym typeface="Century Gothic"/>
              </a:defRPr>
            </a:lvl1pPr>
            <a:lvl2pPr lvl="1" rtl="0">
              <a:buClr>
                <a:srgbClr val="000000"/>
              </a:buClr>
              <a:buFont typeface="Arial"/>
              <a:buNone/>
              <a:defRPr>
                <a:latin typeface="Century Gothic"/>
                <a:ea typeface="Century Gothic"/>
                <a:cs typeface="Century Gothic"/>
                <a:sym typeface="Century Gothic"/>
              </a:defRPr>
            </a:lvl2pPr>
            <a:lvl3pPr lvl="2" rtl="0">
              <a:buClr>
                <a:srgbClr val="000000"/>
              </a:buClr>
              <a:buFont typeface="Arial"/>
              <a:buNone/>
              <a:defRPr>
                <a:latin typeface="Century Gothic"/>
                <a:ea typeface="Century Gothic"/>
                <a:cs typeface="Century Gothic"/>
                <a:sym typeface="Century Gothic"/>
              </a:defRPr>
            </a:lvl3pPr>
            <a:lvl4pPr lvl="3" rtl="0">
              <a:buClr>
                <a:srgbClr val="000000"/>
              </a:buClr>
              <a:buFont typeface="Arial"/>
              <a:buNone/>
              <a:defRPr>
                <a:latin typeface="Century Gothic"/>
                <a:ea typeface="Century Gothic"/>
                <a:cs typeface="Century Gothic"/>
                <a:sym typeface="Century Gothic"/>
              </a:defRPr>
            </a:lvl4pPr>
            <a:lvl5pPr lvl="4" rtl="0">
              <a:buClr>
                <a:srgbClr val="000000"/>
              </a:buClr>
              <a:buFont typeface="Arial"/>
              <a:buNone/>
              <a:defRPr>
                <a:latin typeface="Century Gothic"/>
                <a:ea typeface="Century Gothic"/>
                <a:cs typeface="Century Gothic"/>
                <a:sym typeface="Century Gothic"/>
              </a:defRPr>
            </a:lvl5pPr>
            <a:lvl6pPr lvl="5" rtl="0">
              <a:buClr>
                <a:srgbClr val="000000"/>
              </a:buClr>
              <a:buFont typeface="Arial"/>
              <a:buNone/>
              <a:defRPr>
                <a:latin typeface="Century Gothic"/>
                <a:ea typeface="Century Gothic"/>
                <a:cs typeface="Century Gothic"/>
                <a:sym typeface="Century Gothic"/>
              </a:defRPr>
            </a:lvl6pPr>
            <a:lvl7pPr lvl="6" rtl="0">
              <a:buClr>
                <a:srgbClr val="000000"/>
              </a:buClr>
              <a:buFont typeface="Arial"/>
              <a:buNone/>
              <a:defRPr>
                <a:latin typeface="Century Gothic"/>
                <a:ea typeface="Century Gothic"/>
                <a:cs typeface="Century Gothic"/>
                <a:sym typeface="Century Gothic"/>
              </a:defRPr>
            </a:lvl7pPr>
            <a:lvl8pPr lvl="7" rtl="0">
              <a:buClr>
                <a:srgbClr val="000000"/>
              </a:buClr>
              <a:buFont typeface="Arial"/>
              <a:buNone/>
              <a:defRPr>
                <a:latin typeface="Century Gothic"/>
                <a:ea typeface="Century Gothic"/>
                <a:cs typeface="Century Gothic"/>
                <a:sym typeface="Century Gothic"/>
              </a:defRPr>
            </a:lvl8pPr>
            <a:lvl9pPr lvl="8" rtl="0">
              <a:buClr>
                <a:srgbClr val="000000"/>
              </a:buClr>
              <a:buFont typeface="Arial"/>
              <a:buNone/>
              <a:defRPr>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9688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31"/>
        <p:cNvGrpSpPr/>
        <p:nvPr/>
      </p:nvGrpSpPr>
      <p:grpSpPr>
        <a:xfrm>
          <a:off x="0" y="0"/>
          <a:ext cx="0" cy="0"/>
          <a:chOff x="0" y="0"/>
          <a:chExt cx="0" cy="0"/>
        </a:xfrm>
      </p:grpSpPr>
      <p:sp>
        <p:nvSpPr>
          <p:cNvPr id="32" name="Google Shape;32;p5"/>
          <p:cNvSpPr/>
          <p:nvPr/>
        </p:nvSpPr>
        <p:spPr>
          <a:xfrm>
            <a:off x="0" y="-19050"/>
            <a:ext cx="8533765" cy="10320416"/>
          </a:xfrm>
          <a:custGeom>
            <a:avLst/>
            <a:gdLst/>
            <a:ahLst/>
            <a:cxnLst/>
            <a:rect l="l" t="t" r="r" b="b"/>
            <a:pathLst>
              <a:path w="8533765" h="10287000" extrusionOk="0">
                <a:moveTo>
                  <a:pt x="0" y="10287000"/>
                </a:moveTo>
                <a:lnTo>
                  <a:pt x="8533406" y="10287000"/>
                </a:lnTo>
                <a:lnTo>
                  <a:pt x="8533406" y="0"/>
                </a:lnTo>
                <a:lnTo>
                  <a:pt x="0" y="0"/>
                </a:lnTo>
                <a:lnTo>
                  <a:pt x="0" y="1028700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3;p5"/>
          <p:cNvSpPr txBox="1">
            <a:spLocks noGrp="1"/>
          </p:cNvSpPr>
          <p:nvPr>
            <p:ph type="title"/>
          </p:nvPr>
        </p:nvSpPr>
        <p:spPr>
          <a:xfrm>
            <a:off x="3482700" y="530500"/>
            <a:ext cx="11322600" cy="865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500"/>
              <a:buNone/>
              <a:defRPr i="0">
                <a:solidFill>
                  <a:srgbClr val="002A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a:lvl1pPr>
            <a:lvl2pPr marL="914400" lvl="1" indent="-228600" algn="l">
              <a:spcBef>
                <a:spcPts val="0"/>
              </a:spcBef>
              <a:spcAft>
                <a:spcPts val="0"/>
              </a:spcAft>
              <a:buSzPts val="24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35" name="Google Shape;35;p5"/>
          <p:cNvSpPr txBox="1">
            <a:spLocks noGrp="1"/>
          </p:cNvSpPr>
          <p:nvPr>
            <p:ph type="body" idx="2"/>
          </p:nvPr>
        </p:nvSpPr>
        <p:spPr>
          <a:xfrm>
            <a:off x="9589392" y="1701993"/>
            <a:ext cx="7451090" cy="640842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i="0">
                <a:solidFill>
                  <a:srgbClr val="273754"/>
                </a:solidFill>
              </a:defRPr>
            </a:lvl1pPr>
            <a:lvl2pPr marL="914400" lvl="1" indent="-228600" algn="l">
              <a:spcBef>
                <a:spcPts val="0"/>
              </a:spcBef>
              <a:spcAft>
                <a:spcPts val="0"/>
              </a:spcAft>
              <a:buSzPts val="24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36" name="Google Shape;36;p5"/>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lvl1pPr lvl="0" rtl="0">
              <a:buClr>
                <a:srgbClr val="000000"/>
              </a:buClr>
              <a:buFont typeface="Arial"/>
              <a:buNone/>
              <a:defRPr>
                <a:latin typeface="Century Gothic"/>
                <a:ea typeface="Century Gothic"/>
                <a:cs typeface="Century Gothic"/>
                <a:sym typeface="Century Gothic"/>
              </a:defRPr>
            </a:lvl1pPr>
            <a:lvl2pPr lvl="1" rtl="0">
              <a:buClr>
                <a:srgbClr val="000000"/>
              </a:buClr>
              <a:buFont typeface="Arial"/>
              <a:buNone/>
              <a:defRPr>
                <a:latin typeface="Century Gothic"/>
                <a:ea typeface="Century Gothic"/>
                <a:cs typeface="Century Gothic"/>
                <a:sym typeface="Century Gothic"/>
              </a:defRPr>
            </a:lvl2pPr>
            <a:lvl3pPr lvl="2" rtl="0">
              <a:buClr>
                <a:srgbClr val="000000"/>
              </a:buClr>
              <a:buFont typeface="Arial"/>
              <a:buNone/>
              <a:defRPr>
                <a:latin typeface="Century Gothic"/>
                <a:ea typeface="Century Gothic"/>
                <a:cs typeface="Century Gothic"/>
                <a:sym typeface="Century Gothic"/>
              </a:defRPr>
            </a:lvl3pPr>
            <a:lvl4pPr lvl="3" rtl="0">
              <a:buClr>
                <a:srgbClr val="000000"/>
              </a:buClr>
              <a:buFont typeface="Arial"/>
              <a:buNone/>
              <a:defRPr>
                <a:latin typeface="Century Gothic"/>
                <a:ea typeface="Century Gothic"/>
                <a:cs typeface="Century Gothic"/>
                <a:sym typeface="Century Gothic"/>
              </a:defRPr>
            </a:lvl4pPr>
            <a:lvl5pPr lvl="4" rtl="0">
              <a:buClr>
                <a:srgbClr val="000000"/>
              </a:buClr>
              <a:buFont typeface="Arial"/>
              <a:buNone/>
              <a:defRPr>
                <a:latin typeface="Century Gothic"/>
                <a:ea typeface="Century Gothic"/>
                <a:cs typeface="Century Gothic"/>
                <a:sym typeface="Century Gothic"/>
              </a:defRPr>
            </a:lvl5pPr>
            <a:lvl6pPr lvl="5" rtl="0">
              <a:buClr>
                <a:srgbClr val="000000"/>
              </a:buClr>
              <a:buFont typeface="Arial"/>
              <a:buNone/>
              <a:defRPr>
                <a:latin typeface="Century Gothic"/>
                <a:ea typeface="Century Gothic"/>
                <a:cs typeface="Century Gothic"/>
                <a:sym typeface="Century Gothic"/>
              </a:defRPr>
            </a:lvl6pPr>
            <a:lvl7pPr lvl="6" rtl="0">
              <a:buClr>
                <a:srgbClr val="000000"/>
              </a:buClr>
              <a:buFont typeface="Arial"/>
              <a:buNone/>
              <a:defRPr>
                <a:latin typeface="Century Gothic"/>
                <a:ea typeface="Century Gothic"/>
                <a:cs typeface="Century Gothic"/>
                <a:sym typeface="Century Gothic"/>
              </a:defRPr>
            </a:lvl7pPr>
            <a:lvl8pPr lvl="7" rtl="0">
              <a:buClr>
                <a:srgbClr val="000000"/>
              </a:buClr>
              <a:buFont typeface="Arial"/>
              <a:buNone/>
              <a:defRPr>
                <a:latin typeface="Century Gothic"/>
                <a:ea typeface="Century Gothic"/>
                <a:cs typeface="Century Gothic"/>
                <a:sym typeface="Century Gothic"/>
              </a:defRPr>
            </a:lvl8pPr>
            <a:lvl9pPr lvl="8" rtl="0">
              <a:buClr>
                <a:srgbClr val="000000"/>
              </a:buClr>
              <a:buFont typeface="Arial"/>
              <a:buNone/>
              <a:defRPr>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73118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6"/>
          <p:cNvSpPr/>
          <p:nvPr/>
        </p:nvSpPr>
        <p:spPr>
          <a:xfrm>
            <a:off x="1" y="-19050"/>
            <a:ext cx="6217920" cy="10320416"/>
          </a:xfrm>
          <a:custGeom>
            <a:avLst/>
            <a:gdLst/>
            <a:ahLst/>
            <a:cxnLst/>
            <a:rect l="l" t="t" r="r" b="b"/>
            <a:pathLst>
              <a:path w="8533765" h="10287000" extrusionOk="0">
                <a:moveTo>
                  <a:pt x="0" y="10287000"/>
                </a:moveTo>
                <a:lnTo>
                  <a:pt x="8533406" y="10287000"/>
                </a:lnTo>
                <a:lnTo>
                  <a:pt x="8533406" y="0"/>
                </a:lnTo>
                <a:lnTo>
                  <a:pt x="0" y="0"/>
                </a:lnTo>
                <a:lnTo>
                  <a:pt x="0" y="1028700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6"/>
          <p:cNvSpPr txBox="1">
            <a:spLocks noGrp="1"/>
          </p:cNvSpPr>
          <p:nvPr>
            <p:ph type="title"/>
          </p:nvPr>
        </p:nvSpPr>
        <p:spPr>
          <a:xfrm>
            <a:off x="3482700" y="530500"/>
            <a:ext cx="11322600" cy="865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500"/>
              <a:buNone/>
              <a:defRPr i="0">
                <a:solidFill>
                  <a:srgbClr val="002A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a:lvl1pPr>
            <a:lvl2pPr marL="914400" lvl="1" indent="-228600" algn="l">
              <a:spcBef>
                <a:spcPts val="0"/>
              </a:spcBef>
              <a:spcAft>
                <a:spcPts val="0"/>
              </a:spcAft>
              <a:buSzPts val="24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41" name="Google Shape;41;p6"/>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lvl1pPr lvl="0" rtl="0">
              <a:buClr>
                <a:srgbClr val="000000"/>
              </a:buClr>
              <a:buFont typeface="Arial"/>
              <a:buNone/>
              <a:defRPr>
                <a:latin typeface="Century Gothic"/>
                <a:ea typeface="Century Gothic"/>
                <a:cs typeface="Century Gothic"/>
                <a:sym typeface="Century Gothic"/>
              </a:defRPr>
            </a:lvl1pPr>
            <a:lvl2pPr lvl="1" rtl="0">
              <a:buClr>
                <a:srgbClr val="000000"/>
              </a:buClr>
              <a:buFont typeface="Arial"/>
              <a:buNone/>
              <a:defRPr>
                <a:latin typeface="Century Gothic"/>
                <a:ea typeface="Century Gothic"/>
                <a:cs typeface="Century Gothic"/>
                <a:sym typeface="Century Gothic"/>
              </a:defRPr>
            </a:lvl2pPr>
            <a:lvl3pPr lvl="2" rtl="0">
              <a:buClr>
                <a:srgbClr val="000000"/>
              </a:buClr>
              <a:buFont typeface="Arial"/>
              <a:buNone/>
              <a:defRPr>
                <a:latin typeface="Century Gothic"/>
                <a:ea typeface="Century Gothic"/>
                <a:cs typeface="Century Gothic"/>
                <a:sym typeface="Century Gothic"/>
              </a:defRPr>
            </a:lvl3pPr>
            <a:lvl4pPr lvl="3" rtl="0">
              <a:buClr>
                <a:srgbClr val="000000"/>
              </a:buClr>
              <a:buFont typeface="Arial"/>
              <a:buNone/>
              <a:defRPr>
                <a:latin typeface="Century Gothic"/>
                <a:ea typeface="Century Gothic"/>
                <a:cs typeface="Century Gothic"/>
                <a:sym typeface="Century Gothic"/>
              </a:defRPr>
            </a:lvl4pPr>
            <a:lvl5pPr lvl="4" rtl="0">
              <a:buClr>
                <a:srgbClr val="000000"/>
              </a:buClr>
              <a:buFont typeface="Arial"/>
              <a:buNone/>
              <a:defRPr>
                <a:latin typeface="Century Gothic"/>
                <a:ea typeface="Century Gothic"/>
                <a:cs typeface="Century Gothic"/>
                <a:sym typeface="Century Gothic"/>
              </a:defRPr>
            </a:lvl5pPr>
            <a:lvl6pPr lvl="5" rtl="0">
              <a:buClr>
                <a:srgbClr val="000000"/>
              </a:buClr>
              <a:buFont typeface="Arial"/>
              <a:buNone/>
              <a:defRPr>
                <a:latin typeface="Century Gothic"/>
                <a:ea typeface="Century Gothic"/>
                <a:cs typeface="Century Gothic"/>
                <a:sym typeface="Century Gothic"/>
              </a:defRPr>
            </a:lvl6pPr>
            <a:lvl7pPr lvl="6" rtl="0">
              <a:buClr>
                <a:srgbClr val="000000"/>
              </a:buClr>
              <a:buFont typeface="Arial"/>
              <a:buNone/>
              <a:defRPr>
                <a:latin typeface="Century Gothic"/>
                <a:ea typeface="Century Gothic"/>
                <a:cs typeface="Century Gothic"/>
                <a:sym typeface="Century Gothic"/>
              </a:defRPr>
            </a:lvl7pPr>
            <a:lvl8pPr lvl="7" rtl="0">
              <a:buClr>
                <a:srgbClr val="000000"/>
              </a:buClr>
              <a:buFont typeface="Arial"/>
              <a:buNone/>
              <a:defRPr>
                <a:latin typeface="Century Gothic"/>
                <a:ea typeface="Century Gothic"/>
                <a:cs typeface="Century Gothic"/>
                <a:sym typeface="Century Gothic"/>
              </a:defRPr>
            </a:lvl8pPr>
            <a:lvl9pPr lvl="8" rtl="0">
              <a:buClr>
                <a:srgbClr val="000000"/>
              </a:buClr>
              <a:buFont typeface="Arial"/>
              <a:buNone/>
              <a:defRPr>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30446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482700" y="530500"/>
            <a:ext cx="11322600" cy="865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sz="5500" b="0" i="0">
                <a:solidFill>
                  <a:srgbClr val="002A4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lvl1pPr lvl="0" rtl="0">
              <a:buClr>
                <a:srgbClr val="000000"/>
              </a:buClr>
              <a:buFont typeface="Arial"/>
              <a:buNone/>
              <a:defRPr>
                <a:latin typeface="Century Gothic"/>
                <a:ea typeface="Century Gothic"/>
                <a:cs typeface="Century Gothic"/>
                <a:sym typeface="Century Gothic"/>
              </a:defRPr>
            </a:lvl1pPr>
            <a:lvl2pPr lvl="1" rtl="0">
              <a:buClr>
                <a:srgbClr val="000000"/>
              </a:buClr>
              <a:buFont typeface="Arial"/>
              <a:buNone/>
              <a:defRPr>
                <a:latin typeface="Century Gothic"/>
                <a:ea typeface="Century Gothic"/>
                <a:cs typeface="Century Gothic"/>
                <a:sym typeface="Century Gothic"/>
              </a:defRPr>
            </a:lvl2pPr>
            <a:lvl3pPr lvl="2" rtl="0">
              <a:buClr>
                <a:srgbClr val="000000"/>
              </a:buClr>
              <a:buFont typeface="Arial"/>
              <a:buNone/>
              <a:defRPr>
                <a:latin typeface="Century Gothic"/>
                <a:ea typeface="Century Gothic"/>
                <a:cs typeface="Century Gothic"/>
                <a:sym typeface="Century Gothic"/>
              </a:defRPr>
            </a:lvl3pPr>
            <a:lvl4pPr lvl="3" rtl="0">
              <a:buClr>
                <a:srgbClr val="000000"/>
              </a:buClr>
              <a:buFont typeface="Arial"/>
              <a:buNone/>
              <a:defRPr>
                <a:latin typeface="Century Gothic"/>
                <a:ea typeface="Century Gothic"/>
                <a:cs typeface="Century Gothic"/>
                <a:sym typeface="Century Gothic"/>
              </a:defRPr>
            </a:lvl4pPr>
            <a:lvl5pPr lvl="4" rtl="0">
              <a:buClr>
                <a:srgbClr val="000000"/>
              </a:buClr>
              <a:buFont typeface="Arial"/>
              <a:buNone/>
              <a:defRPr>
                <a:latin typeface="Century Gothic"/>
                <a:ea typeface="Century Gothic"/>
                <a:cs typeface="Century Gothic"/>
                <a:sym typeface="Century Gothic"/>
              </a:defRPr>
            </a:lvl5pPr>
            <a:lvl6pPr lvl="5" rtl="0">
              <a:buClr>
                <a:srgbClr val="000000"/>
              </a:buClr>
              <a:buFont typeface="Arial"/>
              <a:buNone/>
              <a:defRPr>
                <a:latin typeface="Century Gothic"/>
                <a:ea typeface="Century Gothic"/>
                <a:cs typeface="Century Gothic"/>
                <a:sym typeface="Century Gothic"/>
              </a:defRPr>
            </a:lvl6pPr>
            <a:lvl7pPr lvl="6" rtl="0">
              <a:buClr>
                <a:srgbClr val="000000"/>
              </a:buClr>
              <a:buFont typeface="Arial"/>
              <a:buNone/>
              <a:defRPr>
                <a:latin typeface="Century Gothic"/>
                <a:ea typeface="Century Gothic"/>
                <a:cs typeface="Century Gothic"/>
                <a:sym typeface="Century Gothic"/>
              </a:defRPr>
            </a:lvl7pPr>
            <a:lvl8pPr lvl="7" rtl="0">
              <a:buClr>
                <a:srgbClr val="000000"/>
              </a:buClr>
              <a:buFont typeface="Arial"/>
              <a:buNone/>
              <a:defRPr>
                <a:latin typeface="Century Gothic"/>
                <a:ea typeface="Century Gothic"/>
                <a:cs typeface="Century Gothic"/>
                <a:sym typeface="Century Gothic"/>
              </a:defRPr>
            </a:lvl8pPr>
            <a:lvl9pPr lvl="8" rtl="0">
              <a:buClr>
                <a:srgbClr val="000000"/>
              </a:buClr>
              <a:buFont typeface="Arial"/>
              <a:buNone/>
              <a:defRPr>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3076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1">
    <p:bg>
      <p:bgPr>
        <a:solidFill>
          <a:schemeClr val="lt1"/>
        </a:solidFill>
        <a:effectLst/>
      </p:bgPr>
    </p:bg>
    <p:spTree>
      <p:nvGrpSpPr>
        <p:cNvPr id="1" name="Shape 45"/>
        <p:cNvGrpSpPr/>
        <p:nvPr/>
      </p:nvGrpSpPr>
      <p:grpSpPr>
        <a:xfrm>
          <a:off x="0" y="0"/>
          <a:ext cx="0" cy="0"/>
          <a:chOff x="0" y="0"/>
          <a:chExt cx="0" cy="0"/>
        </a:xfrm>
      </p:grpSpPr>
      <p:sp>
        <p:nvSpPr>
          <p:cNvPr id="46" name="Google Shape;46;p8"/>
          <p:cNvSpPr/>
          <p:nvPr/>
        </p:nvSpPr>
        <p:spPr>
          <a:xfrm>
            <a:off x="0" y="-38100"/>
            <a:ext cx="18288000" cy="1203001"/>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p:nvPr>
        </p:nvSpPr>
        <p:spPr>
          <a:xfrm>
            <a:off x="3793200" y="140250"/>
            <a:ext cx="10701600" cy="8463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FFFF"/>
              </a:buClr>
              <a:buSzPts val="6000"/>
              <a:buNone/>
              <a:defRPr i="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914400" y="2275600"/>
            <a:ext cx="16459200" cy="7062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2400"/>
              <a:buNone/>
              <a:defRPr sz="2400" i="0"/>
            </a:lvl1pPr>
            <a:lvl2pPr marL="914400" lvl="1" indent="-228600" algn="l" rtl="0">
              <a:spcBef>
                <a:spcPts val="0"/>
              </a:spcBef>
              <a:spcAft>
                <a:spcPts val="0"/>
              </a:spcAft>
              <a:buSzPts val="2400"/>
              <a:buNone/>
              <a:defRPr sz="2400"/>
            </a:lvl2pPr>
            <a:lvl3pPr marL="1371600" lvl="2" indent="-228600" algn="l" rtl="0">
              <a:spcBef>
                <a:spcPts val="0"/>
              </a:spcBef>
              <a:spcAft>
                <a:spcPts val="0"/>
              </a:spcAft>
              <a:buSzPts val="2400"/>
              <a:buNone/>
              <a:defRPr sz="2400"/>
            </a:lvl3pPr>
            <a:lvl4pPr marL="1828800" lvl="3" indent="-228600" algn="l" rtl="0">
              <a:spcBef>
                <a:spcPts val="0"/>
              </a:spcBef>
              <a:spcAft>
                <a:spcPts val="0"/>
              </a:spcAft>
              <a:buSzPts val="2400"/>
              <a:buNone/>
              <a:defRPr sz="2400"/>
            </a:lvl4pPr>
            <a:lvl5pPr marL="2286000" lvl="4" indent="-228600" algn="l" rtl="0">
              <a:spcBef>
                <a:spcPts val="0"/>
              </a:spcBef>
              <a:spcAft>
                <a:spcPts val="0"/>
              </a:spcAft>
              <a:buSzPts val="2400"/>
              <a:buNone/>
              <a:defRPr sz="2400"/>
            </a:lvl5pPr>
            <a:lvl6pPr marL="2743200" lvl="5" indent="-228600" algn="l" rtl="0">
              <a:spcBef>
                <a:spcPts val="0"/>
              </a:spcBef>
              <a:spcAft>
                <a:spcPts val="0"/>
              </a:spcAft>
              <a:buSzPts val="2400"/>
              <a:buNone/>
              <a:defRPr sz="2400"/>
            </a:lvl6pPr>
            <a:lvl7pPr marL="3200400" lvl="6" indent="-228600" algn="l" rtl="0">
              <a:spcBef>
                <a:spcPts val="0"/>
              </a:spcBef>
              <a:spcAft>
                <a:spcPts val="0"/>
              </a:spcAft>
              <a:buSzPts val="2400"/>
              <a:buNone/>
              <a:defRPr sz="2400"/>
            </a:lvl7pPr>
            <a:lvl8pPr marL="3657600" lvl="7" indent="-228600" algn="l" rtl="0">
              <a:spcBef>
                <a:spcPts val="0"/>
              </a:spcBef>
              <a:spcAft>
                <a:spcPts val="0"/>
              </a:spcAft>
              <a:buSzPts val="2400"/>
              <a:buNone/>
              <a:defRPr sz="2400"/>
            </a:lvl8pPr>
            <a:lvl9pPr marL="4114800" lvl="8" indent="-228600" algn="l" rtl="0">
              <a:spcBef>
                <a:spcPts val="0"/>
              </a:spcBef>
              <a:spcAft>
                <a:spcPts val="0"/>
              </a:spcAft>
              <a:buSzPts val="2400"/>
              <a:buNone/>
              <a:defRPr sz="2400"/>
            </a:lvl9pPr>
          </a:lstStyle>
          <a:p>
            <a:endParaRPr/>
          </a:p>
        </p:txBody>
      </p:sp>
      <p:sp>
        <p:nvSpPr>
          <p:cNvPr id="49" name="Google Shape;49;p8"/>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51575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bg>
      <p:bgPr>
        <a:solidFill>
          <a:schemeClr val="lt1"/>
        </a:solidFill>
        <a:effectLst/>
      </p:bgPr>
    </p:bg>
    <p:spTree>
      <p:nvGrpSpPr>
        <p:cNvPr id="1" name="Shape 50"/>
        <p:cNvGrpSpPr/>
        <p:nvPr/>
      </p:nvGrpSpPr>
      <p:grpSpPr>
        <a:xfrm>
          <a:off x="0" y="0"/>
          <a:ext cx="0" cy="0"/>
          <a:chOff x="0" y="0"/>
          <a:chExt cx="0" cy="0"/>
        </a:xfrm>
      </p:grpSpPr>
      <p:sp>
        <p:nvSpPr>
          <p:cNvPr id="51" name="Google Shape;51;p9"/>
          <p:cNvSpPr/>
          <p:nvPr/>
        </p:nvSpPr>
        <p:spPr>
          <a:xfrm>
            <a:off x="0" y="-38100"/>
            <a:ext cx="18288000" cy="1948180"/>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9"/>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FFFFFF"/>
              </a:buClr>
              <a:buSzPts val="6000"/>
              <a:buNone/>
              <a:defRPr i="0">
                <a:solidFill>
                  <a:srgbClr val="FFFFFF"/>
                </a:solidFill>
              </a:defRPr>
            </a:lvl1pPr>
            <a:lvl2pPr lvl="1" algn="l" rtl="0">
              <a:lnSpc>
                <a:spcPct val="100000"/>
              </a:lnSpc>
              <a:spcBef>
                <a:spcPts val="0"/>
              </a:spcBef>
              <a:spcAft>
                <a:spcPts val="0"/>
              </a:spcAft>
              <a:buSzPts val="6000"/>
              <a:buNone/>
              <a:defRPr/>
            </a:lvl2pPr>
            <a:lvl3pPr lvl="2" algn="l" rtl="0">
              <a:lnSpc>
                <a:spcPct val="100000"/>
              </a:lnSpc>
              <a:spcBef>
                <a:spcPts val="0"/>
              </a:spcBef>
              <a:spcAft>
                <a:spcPts val="0"/>
              </a:spcAft>
              <a:buSzPts val="6000"/>
              <a:buNone/>
              <a:defRPr/>
            </a:lvl3pPr>
            <a:lvl4pPr lvl="3" algn="l" rtl="0">
              <a:lnSpc>
                <a:spcPct val="100000"/>
              </a:lnSpc>
              <a:spcBef>
                <a:spcPts val="0"/>
              </a:spcBef>
              <a:spcAft>
                <a:spcPts val="0"/>
              </a:spcAft>
              <a:buSzPts val="6000"/>
              <a:buNone/>
              <a:defRPr/>
            </a:lvl4pPr>
            <a:lvl5pPr lvl="4" algn="l" rtl="0">
              <a:lnSpc>
                <a:spcPct val="100000"/>
              </a:lnSpc>
              <a:spcBef>
                <a:spcPts val="0"/>
              </a:spcBef>
              <a:spcAft>
                <a:spcPts val="0"/>
              </a:spcAft>
              <a:buSzPts val="6000"/>
              <a:buNone/>
              <a:defRPr/>
            </a:lvl5pPr>
            <a:lvl6pPr lvl="5" algn="l" rtl="0">
              <a:lnSpc>
                <a:spcPct val="100000"/>
              </a:lnSpc>
              <a:spcBef>
                <a:spcPts val="0"/>
              </a:spcBef>
              <a:spcAft>
                <a:spcPts val="0"/>
              </a:spcAft>
              <a:buSzPts val="6000"/>
              <a:buNone/>
              <a:defRPr/>
            </a:lvl6pPr>
            <a:lvl7pPr lvl="6" algn="l" rtl="0">
              <a:lnSpc>
                <a:spcPct val="100000"/>
              </a:lnSpc>
              <a:spcBef>
                <a:spcPts val="0"/>
              </a:spcBef>
              <a:spcAft>
                <a:spcPts val="0"/>
              </a:spcAft>
              <a:buSzPts val="6000"/>
              <a:buNone/>
              <a:defRPr/>
            </a:lvl7pPr>
            <a:lvl8pPr lvl="7" algn="l" rtl="0">
              <a:lnSpc>
                <a:spcPct val="100000"/>
              </a:lnSpc>
              <a:spcBef>
                <a:spcPts val="0"/>
              </a:spcBef>
              <a:spcAft>
                <a:spcPts val="0"/>
              </a:spcAft>
              <a:buSzPts val="6000"/>
              <a:buNone/>
              <a:defRPr/>
            </a:lvl8pPr>
            <a:lvl9pPr lvl="8" algn="l" rtl="0">
              <a:lnSpc>
                <a:spcPct val="100000"/>
              </a:lnSpc>
              <a:spcBef>
                <a:spcPts val="0"/>
              </a:spcBef>
              <a:spcAft>
                <a:spcPts val="0"/>
              </a:spcAft>
              <a:buSzPts val="6000"/>
              <a:buNone/>
              <a:defRPr/>
            </a:lvl9pPr>
          </a:lstStyle>
          <a:p>
            <a:endParaRPr/>
          </a:p>
        </p:txBody>
      </p:sp>
      <p:sp>
        <p:nvSpPr>
          <p:cNvPr id="53" name="Google Shape;53;p9"/>
          <p:cNvSpPr txBox="1">
            <a:spLocks noGrp="1"/>
          </p:cNvSpPr>
          <p:nvPr>
            <p:ph type="body" idx="1"/>
          </p:nvPr>
        </p:nvSpPr>
        <p:spPr>
          <a:xfrm>
            <a:off x="914400" y="2275600"/>
            <a:ext cx="16459200" cy="706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400"/>
              <a:buNone/>
              <a:defRPr sz="2400" i="0"/>
            </a:lvl1pPr>
            <a:lvl2pPr marL="914400" lvl="1" indent="-228600" algn="l" rtl="0">
              <a:lnSpc>
                <a:spcPct val="100000"/>
              </a:lnSpc>
              <a:spcBef>
                <a:spcPts val="0"/>
              </a:spcBef>
              <a:spcAft>
                <a:spcPts val="0"/>
              </a:spcAft>
              <a:buSzPts val="2400"/>
              <a:buNone/>
              <a:defRPr sz="2400"/>
            </a:lvl2pPr>
            <a:lvl3pPr marL="1371600" lvl="2" indent="-228600" algn="l" rtl="0">
              <a:lnSpc>
                <a:spcPct val="100000"/>
              </a:lnSpc>
              <a:spcBef>
                <a:spcPts val="0"/>
              </a:spcBef>
              <a:spcAft>
                <a:spcPts val="0"/>
              </a:spcAft>
              <a:buSzPts val="2400"/>
              <a:buNone/>
              <a:defRPr sz="2400"/>
            </a:lvl3pPr>
            <a:lvl4pPr marL="1828800" lvl="3" indent="-228600" algn="l" rtl="0">
              <a:lnSpc>
                <a:spcPct val="100000"/>
              </a:lnSpc>
              <a:spcBef>
                <a:spcPts val="0"/>
              </a:spcBef>
              <a:spcAft>
                <a:spcPts val="0"/>
              </a:spcAft>
              <a:buSzPts val="2400"/>
              <a:buNone/>
              <a:defRPr sz="2400"/>
            </a:lvl4pPr>
            <a:lvl5pPr marL="2286000" lvl="4" indent="-228600" algn="l" rtl="0">
              <a:lnSpc>
                <a:spcPct val="100000"/>
              </a:lnSpc>
              <a:spcBef>
                <a:spcPts val="0"/>
              </a:spcBef>
              <a:spcAft>
                <a:spcPts val="0"/>
              </a:spcAft>
              <a:buSzPts val="2400"/>
              <a:buNone/>
              <a:defRPr sz="2400"/>
            </a:lvl5pPr>
            <a:lvl6pPr marL="2743200" lvl="5" indent="-228600" algn="l" rtl="0">
              <a:lnSpc>
                <a:spcPct val="100000"/>
              </a:lnSpc>
              <a:spcBef>
                <a:spcPts val="0"/>
              </a:spcBef>
              <a:spcAft>
                <a:spcPts val="0"/>
              </a:spcAft>
              <a:buSzPts val="2400"/>
              <a:buNone/>
              <a:defRPr sz="2400"/>
            </a:lvl6pPr>
            <a:lvl7pPr marL="3200400" lvl="6" indent="-228600" algn="l" rtl="0">
              <a:lnSpc>
                <a:spcPct val="100000"/>
              </a:lnSpc>
              <a:spcBef>
                <a:spcPts val="0"/>
              </a:spcBef>
              <a:spcAft>
                <a:spcPts val="0"/>
              </a:spcAft>
              <a:buSzPts val="2400"/>
              <a:buNone/>
              <a:defRPr sz="2400"/>
            </a:lvl7pPr>
            <a:lvl8pPr marL="3657600" lvl="7" indent="-228600" algn="l" rtl="0">
              <a:lnSpc>
                <a:spcPct val="100000"/>
              </a:lnSpc>
              <a:spcBef>
                <a:spcPts val="0"/>
              </a:spcBef>
              <a:spcAft>
                <a:spcPts val="0"/>
              </a:spcAft>
              <a:buSzPts val="2400"/>
              <a:buNone/>
              <a:defRPr sz="2400"/>
            </a:lvl8pPr>
            <a:lvl9pPr marL="4114800" lvl="8" indent="-228600" algn="l" rtl="0">
              <a:lnSpc>
                <a:spcPct val="100000"/>
              </a:lnSpc>
              <a:spcBef>
                <a:spcPts val="0"/>
              </a:spcBef>
              <a:spcAft>
                <a:spcPts val="0"/>
              </a:spcAft>
              <a:buSzPts val="2400"/>
              <a:buNone/>
              <a:defRPr sz="2400"/>
            </a:lvl9pPr>
          </a:lstStyle>
          <a:p>
            <a:endParaRPr/>
          </a:p>
        </p:txBody>
      </p:sp>
      <p:sp>
        <p:nvSpPr>
          <p:cNvPr id="54" name="Google Shape;54;p9"/>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70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3775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bg>
      <p:bgPr>
        <a:solidFill>
          <a:schemeClr val="lt1"/>
        </a:solidFill>
        <a:effectLst/>
      </p:bgPr>
    </p:bg>
    <p:spTree>
      <p:nvGrpSpPr>
        <p:cNvPr id="1" name="Shape 61"/>
        <p:cNvGrpSpPr/>
        <p:nvPr/>
      </p:nvGrpSpPr>
      <p:grpSpPr>
        <a:xfrm>
          <a:off x="0" y="0"/>
          <a:ext cx="0" cy="0"/>
          <a:chOff x="0" y="0"/>
          <a:chExt cx="0" cy="0"/>
        </a:xfrm>
      </p:grpSpPr>
      <p:sp>
        <p:nvSpPr>
          <p:cNvPr id="62" name="Google Shape;62;p11"/>
          <p:cNvSpPr/>
          <p:nvPr/>
        </p:nvSpPr>
        <p:spPr>
          <a:xfrm>
            <a:off x="0" y="-38100"/>
            <a:ext cx="18288000" cy="1948181"/>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1"/>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rgbClr val="FFFFFF"/>
              </a:buClr>
              <a:buSzPts val="6000"/>
              <a:buNone/>
              <a:defRPr i="0">
                <a:solidFill>
                  <a:srgbClr val="FFFFFF"/>
                </a:solidFill>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64" name="Google Shape;64;p11"/>
          <p:cNvSpPr txBox="1">
            <a:spLocks noGrp="1"/>
          </p:cNvSpPr>
          <p:nvPr>
            <p:ph type="body" idx="1"/>
          </p:nvPr>
        </p:nvSpPr>
        <p:spPr>
          <a:xfrm>
            <a:off x="914400" y="2275600"/>
            <a:ext cx="16459200" cy="7062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sz="2400" i="0"/>
            </a:lvl1pPr>
            <a:lvl2pPr marL="914400" lvl="1" indent="-228600" algn="l">
              <a:spcBef>
                <a:spcPts val="0"/>
              </a:spcBef>
              <a:spcAft>
                <a:spcPts val="0"/>
              </a:spcAft>
              <a:buSzPts val="2400"/>
              <a:buNone/>
              <a:defRPr sz="2400"/>
            </a:lvl2pPr>
            <a:lvl3pPr marL="1371600" lvl="2" indent="-228600" algn="l">
              <a:spcBef>
                <a:spcPts val="0"/>
              </a:spcBef>
              <a:spcAft>
                <a:spcPts val="0"/>
              </a:spcAft>
              <a:buSzPts val="2400"/>
              <a:buNone/>
              <a:defRPr sz="2400"/>
            </a:lvl3pPr>
            <a:lvl4pPr marL="1828800" lvl="3" indent="-228600" algn="l">
              <a:spcBef>
                <a:spcPts val="0"/>
              </a:spcBef>
              <a:spcAft>
                <a:spcPts val="0"/>
              </a:spcAft>
              <a:buSzPts val="2400"/>
              <a:buNone/>
              <a:defRPr sz="2400"/>
            </a:lvl4pPr>
            <a:lvl5pPr marL="2286000" lvl="4" indent="-228600" algn="l">
              <a:spcBef>
                <a:spcPts val="0"/>
              </a:spcBef>
              <a:spcAft>
                <a:spcPts val="0"/>
              </a:spcAft>
              <a:buSzPts val="2400"/>
              <a:buNone/>
              <a:defRPr sz="2400"/>
            </a:lvl5pPr>
            <a:lvl6pPr marL="2743200" lvl="5" indent="-228600" algn="l">
              <a:spcBef>
                <a:spcPts val="0"/>
              </a:spcBef>
              <a:spcAft>
                <a:spcPts val="0"/>
              </a:spcAft>
              <a:buSzPts val="2400"/>
              <a:buNone/>
              <a:defRPr sz="2400"/>
            </a:lvl6pPr>
            <a:lvl7pPr marL="3200400" lvl="6" indent="-228600" algn="l">
              <a:spcBef>
                <a:spcPts val="0"/>
              </a:spcBef>
              <a:spcAft>
                <a:spcPts val="0"/>
              </a:spcAft>
              <a:buSzPts val="2400"/>
              <a:buNone/>
              <a:defRPr sz="2400"/>
            </a:lvl7pPr>
            <a:lvl8pPr marL="3657600" lvl="7" indent="-228600" algn="l">
              <a:spcBef>
                <a:spcPts val="0"/>
              </a:spcBef>
              <a:spcAft>
                <a:spcPts val="0"/>
              </a:spcAft>
              <a:buSzPts val="2400"/>
              <a:buNone/>
              <a:defRPr sz="2400"/>
            </a:lvl8pPr>
            <a:lvl9pPr marL="4114800" lvl="8" indent="-228600" algn="l">
              <a:spcBef>
                <a:spcPts val="0"/>
              </a:spcBef>
              <a:spcAft>
                <a:spcPts val="0"/>
              </a:spcAft>
              <a:buSzPts val="2400"/>
              <a:buNone/>
              <a:defRPr sz="2400"/>
            </a:lvl9pPr>
          </a:lstStyle>
          <a:p>
            <a:endParaRPr/>
          </a:p>
        </p:txBody>
      </p:sp>
      <p:sp>
        <p:nvSpPr>
          <p:cNvPr id="65" name="Google Shape;65;p11"/>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6" name="Google Shape;66;p11"/>
          <p:cNvPicPr preferRelativeResize="0"/>
          <p:nvPr/>
        </p:nvPicPr>
        <p:blipFill rotWithShape="1">
          <a:blip r:embed="rId2">
            <a:alphaModFix/>
          </a:blip>
          <a:srcRect/>
          <a:stretch/>
        </p:blipFill>
        <p:spPr>
          <a:xfrm>
            <a:off x="228600" y="9589894"/>
            <a:ext cx="1601084" cy="508982"/>
          </a:xfrm>
          <a:prstGeom prst="rect">
            <a:avLst/>
          </a:prstGeom>
          <a:noFill/>
          <a:ln>
            <a:noFill/>
          </a:ln>
        </p:spPr>
      </p:pic>
    </p:spTree>
    <p:extLst>
      <p:ext uri="{BB962C8B-B14F-4D97-AF65-F5344CB8AC3E}">
        <p14:creationId xmlns:p14="http://schemas.microsoft.com/office/powerpoint/2010/main" val="20476888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7"/>
        <p:cNvGrpSpPr/>
        <p:nvPr/>
      </p:nvGrpSpPr>
      <p:grpSpPr>
        <a:xfrm>
          <a:off x="0" y="0"/>
          <a:ext cx="0" cy="0"/>
          <a:chOff x="0" y="0"/>
          <a:chExt cx="0" cy="0"/>
        </a:xfrm>
      </p:grpSpPr>
      <p:sp>
        <p:nvSpPr>
          <p:cNvPr id="68" name="Google Shape;68;p12"/>
          <p:cNvSpPr txBox="1">
            <a:spLocks noGrp="1"/>
          </p:cNvSpPr>
          <p:nvPr>
            <p:ph type="ctrTitle"/>
          </p:nvPr>
        </p:nvSpPr>
        <p:spPr>
          <a:xfrm>
            <a:off x="1371600" y="3188970"/>
            <a:ext cx="15544800" cy="84638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69" name="Google Shape;69;p12"/>
          <p:cNvSpPr txBox="1">
            <a:spLocks noGrp="1"/>
          </p:cNvSpPr>
          <p:nvPr>
            <p:ph type="subTitle" idx="1"/>
          </p:nvPr>
        </p:nvSpPr>
        <p:spPr>
          <a:xfrm>
            <a:off x="2743200" y="5760720"/>
            <a:ext cx="12801600" cy="561692"/>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2400"/>
              <a:buNone/>
              <a:defRPr/>
            </a:lvl1pPr>
            <a:lvl2pPr lvl="1" algn="l">
              <a:spcBef>
                <a:spcPts val="0"/>
              </a:spcBef>
              <a:spcAft>
                <a:spcPts val="0"/>
              </a:spcAft>
              <a:buSzPts val="20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70" name="Google Shape;70;p12"/>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83481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71"/>
        <p:cNvGrpSpPr/>
        <p:nvPr/>
      </p:nvGrpSpPr>
      <p:grpSpPr>
        <a:xfrm>
          <a:off x="0" y="0"/>
          <a:ext cx="0" cy="0"/>
          <a:chOff x="0" y="0"/>
          <a:chExt cx="0" cy="0"/>
        </a:xfrm>
      </p:grpSpPr>
      <p:sp>
        <p:nvSpPr>
          <p:cNvPr id="72" name="Google Shape;72;p13"/>
          <p:cNvSpPr/>
          <p:nvPr/>
        </p:nvSpPr>
        <p:spPr>
          <a:xfrm>
            <a:off x="1" y="-19050"/>
            <a:ext cx="8533766" cy="10320416"/>
          </a:xfrm>
          <a:custGeom>
            <a:avLst/>
            <a:gdLst/>
            <a:ahLst/>
            <a:cxnLst/>
            <a:rect l="l" t="t" r="r" b="b"/>
            <a:pathLst>
              <a:path w="8533765" h="10287000" extrusionOk="0">
                <a:moveTo>
                  <a:pt x="0" y="10287000"/>
                </a:moveTo>
                <a:lnTo>
                  <a:pt x="8533406" y="10287000"/>
                </a:lnTo>
                <a:lnTo>
                  <a:pt x="8533406" y="0"/>
                </a:lnTo>
                <a:lnTo>
                  <a:pt x="0" y="0"/>
                </a:lnTo>
                <a:lnTo>
                  <a:pt x="0" y="1028700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3"/>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i="0">
                <a:solidFill>
                  <a:srgbClr val="002A42"/>
                </a:solidFill>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74" name="Google Shape;74;p13"/>
          <p:cNvSpPr txBox="1">
            <a:spLocks noGrp="1"/>
          </p:cNvSpPr>
          <p:nvPr>
            <p:ph type="body" idx="1"/>
          </p:nvPr>
        </p:nvSpPr>
        <p:spPr>
          <a:xfrm>
            <a:off x="914400" y="2366010"/>
            <a:ext cx="7955280" cy="56169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a:lvl1pPr>
            <a:lvl2pPr marL="914400" lvl="1" indent="-228600" algn="l">
              <a:spcBef>
                <a:spcPts val="0"/>
              </a:spcBef>
              <a:spcAft>
                <a:spcPts val="0"/>
              </a:spcAft>
              <a:buSzPts val="20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75" name="Google Shape;75;p13"/>
          <p:cNvSpPr txBox="1">
            <a:spLocks noGrp="1"/>
          </p:cNvSpPr>
          <p:nvPr>
            <p:ph type="body" idx="2"/>
          </p:nvPr>
        </p:nvSpPr>
        <p:spPr>
          <a:xfrm>
            <a:off x="9589393" y="1701994"/>
            <a:ext cx="7451090" cy="48474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sz="3150" b="0" i="0">
                <a:solidFill>
                  <a:srgbClr val="273754"/>
                </a:solidFill>
                <a:latin typeface="Arial"/>
                <a:ea typeface="Arial"/>
                <a:cs typeface="Arial"/>
                <a:sym typeface="Arial"/>
              </a:defRPr>
            </a:lvl1pPr>
            <a:lvl2pPr marL="914400" lvl="1" indent="-228600" algn="l">
              <a:spcBef>
                <a:spcPts val="0"/>
              </a:spcBef>
              <a:spcAft>
                <a:spcPts val="0"/>
              </a:spcAft>
              <a:buSzPts val="20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76" name="Google Shape;76;p13"/>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8305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77"/>
        <p:cNvGrpSpPr/>
        <p:nvPr/>
      </p:nvGrpSpPr>
      <p:grpSpPr>
        <a:xfrm>
          <a:off x="0" y="0"/>
          <a:ext cx="0" cy="0"/>
          <a:chOff x="0" y="0"/>
          <a:chExt cx="0" cy="0"/>
        </a:xfrm>
      </p:grpSpPr>
      <p:sp>
        <p:nvSpPr>
          <p:cNvPr id="78" name="Google Shape;78;p14"/>
          <p:cNvSpPr/>
          <p:nvPr/>
        </p:nvSpPr>
        <p:spPr>
          <a:xfrm>
            <a:off x="2" y="-19050"/>
            <a:ext cx="6217920" cy="10320416"/>
          </a:xfrm>
          <a:custGeom>
            <a:avLst/>
            <a:gdLst/>
            <a:ahLst/>
            <a:cxnLst/>
            <a:rect l="l" t="t" r="r" b="b"/>
            <a:pathLst>
              <a:path w="8533765" h="10287000" extrusionOk="0">
                <a:moveTo>
                  <a:pt x="0" y="10287000"/>
                </a:moveTo>
                <a:lnTo>
                  <a:pt x="8533406" y="10287000"/>
                </a:lnTo>
                <a:lnTo>
                  <a:pt x="8533406" y="0"/>
                </a:lnTo>
                <a:lnTo>
                  <a:pt x="0" y="0"/>
                </a:lnTo>
                <a:lnTo>
                  <a:pt x="0" y="1028700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4"/>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500"/>
              <a:buNone/>
              <a:defRPr sz="6001" i="0"/>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80" name="Google Shape;80;p14"/>
          <p:cNvSpPr txBox="1">
            <a:spLocks noGrp="1"/>
          </p:cNvSpPr>
          <p:nvPr>
            <p:ph type="body" idx="1"/>
          </p:nvPr>
        </p:nvSpPr>
        <p:spPr>
          <a:xfrm>
            <a:off x="914400" y="2366010"/>
            <a:ext cx="7955280" cy="56169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400"/>
              <a:buNone/>
              <a:defRPr/>
            </a:lvl1pPr>
            <a:lvl2pPr marL="914400" lvl="1" indent="-228600" algn="l">
              <a:spcBef>
                <a:spcPts val="0"/>
              </a:spcBef>
              <a:spcAft>
                <a:spcPts val="0"/>
              </a:spcAft>
              <a:buSzPts val="2000"/>
              <a:buNone/>
              <a:defRPr/>
            </a:lvl2pPr>
            <a:lvl3pPr marL="1371600" lvl="2" indent="-228600" algn="l">
              <a:spcBef>
                <a:spcPts val="0"/>
              </a:spcBef>
              <a:spcAft>
                <a:spcPts val="0"/>
              </a:spcAft>
              <a:buSzPts val="2400"/>
              <a:buNone/>
              <a:defRPr/>
            </a:lvl3pPr>
            <a:lvl4pPr marL="1828800" lvl="3" indent="-228600" algn="l">
              <a:spcBef>
                <a:spcPts val="0"/>
              </a:spcBef>
              <a:spcAft>
                <a:spcPts val="0"/>
              </a:spcAft>
              <a:buSzPts val="2400"/>
              <a:buNone/>
              <a:defRPr/>
            </a:lvl4pPr>
            <a:lvl5pPr marL="2286000" lvl="4" indent="-228600" algn="l">
              <a:spcBef>
                <a:spcPts val="0"/>
              </a:spcBef>
              <a:spcAft>
                <a:spcPts val="0"/>
              </a:spcAft>
              <a:buSzPts val="2400"/>
              <a:buNone/>
              <a:defRPr/>
            </a:lvl5pPr>
            <a:lvl6pPr marL="2743200" lvl="5" indent="-228600" algn="l">
              <a:spcBef>
                <a:spcPts val="0"/>
              </a:spcBef>
              <a:spcAft>
                <a:spcPts val="0"/>
              </a:spcAft>
              <a:buSzPts val="2400"/>
              <a:buNone/>
              <a:defRPr/>
            </a:lvl6pPr>
            <a:lvl7pPr marL="3200400" lvl="6" indent="-228600" algn="l">
              <a:spcBef>
                <a:spcPts val="0"/>
              </a:spcBef>
              <a:spcAft>
                <a:spcPts val="0"/>
              </a:spcAft>
              <a:buSzPts val="2400"/>
              <a:buNone/>
              <a:defRPr/>
            </a:lvl7pPr>
            <a:lvl8pPr marL="3657600" lvl="7" indent="-228600" algn="l">
              <a:spcBef>
                <a:spcPts val="0"/>
              </a:spcBef>
              <a:spcAft>
                <a:spcPts val="0"/>
              </a:spcAft>
              <a:buSzPts val="2400"/>
              <a:buNone/>
              <a:defRPr/>
            </a:lvl8pPr>
            <a:lvl9pPr marL="4114800" lvl="8" indent="-228600" algn="l">
              <a:spcBef>
                <a:spcPts val="0"/>
              </a:spcBef>
              <a:spcAft>
                <a:spcPts val="0"/>
              </a:spcAft>
              <a:buSzPts val="2400"/>
              <a:buNone/>
              <a:defRPr/>
            </a:lvl9pPr>
          </a:lstStyle>
          <a:p>
            <a:endParaRPr/>
          </a:p>
        </p:txBody>
      </p:sp>
      <p:sp>
        <p:nvSpPr>
          <p:cNvPr id="81" name="Google Shape;81;p14"/>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21944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i="0"/>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84" name="Google Shape;84;p15"/>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37263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Cover Slide">
  <p:cSld name="Cover Slide">
    <p:bg>
      <p:bgPr>
        <a:solidFill>
          <a:schemeClr val="lt1"/>
        </a:solidFill>
        <a:effectLst/>
      </p:bgPr>
    </p:bg>
    <p:spTree>
      <p:nvGrpSpPr>
        <p:cNvPr id="1" name="Shape 85"/>
        <p:cNvGrpSpPr/>
        <p:nvPr/>
      </p:nvGrpSpPr>
      <p:grpSpPr>
        <a:xfrm>
          <a:off x="0" y="0"/>
          <a:ext cx="0" cy="0"/>
          <a:chOff x="0" y="0"/>
          <a:chExt cx="0" cy="0"/>
        </a:xfrm>
      </p:grpSpPr>
      <p:sp>
        <p:nvSpPr>
          <p:cNvPr id="86" name="Google Shape;86;p16"/>
          <p:cNvSpPr/>
          <p:nvPr/>
        </p:nvSpPr>
        <p:spPr>
          <a:xfrm>
            <a:off x="0" y="2"/>
            <a:ext cx="18288001" cy="102869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6"/>
          <p:cNvSpPr/>
          <p:nvPr/>
        </p:nvSpPr>
        <p:spPr>
          <a:xfrm>
            <a:off x="0" y="8877890"/>
            <a:ext cx="13211175" cy="1409700"/>
          </a:xfrm>
          <a:custGeom>
            <a:avLst/>
            <a:gdLst/>
            <a:ahLst/>
            <a:cxnLst/>
            <a:rect l="l" t="t" r="r" b="b"/>
            <a:pathLst>
              <a:path w="13211175" h="1409700" extrusionOk="0">
                <a:moveTo>
                  <a:pt x="0" y="1409110"/>
                </a:moveTo>
                <a:lnTo>
                  <a:pt x="0" y="0"/>
                </a:lnTo>
                <a:lnTo>
                  <a:pt x="13210551" y="0"/>
                </a:lnTo>
                <a:lnTo>
                  <a:pt x="13210551" y="1409110"/>
                </a:lnTo>
                <a:lnTo>
                  <a:pt x="0" y="140911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6"/>
          <p:cNvSpPr txBox="1">
            <a:spLocks noGrp="1"/>
          </p:cNvSpPr>
          <p:nvPr>
            <p:ph type="sldNum" idx="12"/>
          </p:nvPr>
        </p:nvSpPr>
        <p:spPr>
          <a:xfrm>
            <a:off x="13167363" y="9566911"/>
            <a:ext cx="4206240" cy="276999"/>
          </a:xfrm>
          <a:prstGeom prst="rect">
            <a:avLst/>
          </a:prstGeom>
          <a:noFill/>
          <a:ln>
            <a:noFill/>
          </a:ln>
        </p:spPr>
        <p:txBody>
          <a:bodyPr spcFirstLastPara="1" wrap="square" lIns="0" tIns="0" rIns="0" bIns="0" anchor="t" anchorCtr="0">
            <a:no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9567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1371600" y="3195639"/>
            <a:ext cx="15544800" cy="84638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91" name="Google Shape;91;p17"/>
          <p:cNvSpPr txBox="1">
            <a:spLocks noGrp="1"/>
          </p:cNvSpPr>
          <p:nvPr>
            <p:ph type="subTitle" idx="1"/>
          </p:nvPr>
        </p:nvSpPr>
        <p:spPr>
          <a:xfrm>
            <a:off x="2743200" y="5829300"/>
            <a:ext cx="12801600" cy="56169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rgbClr val="888888"/>
              </a:buClr>
              <a:buSzPts val="3650"/>
              <a:buFont typeface="Arial"/>
              <a:buNone/>
              <a:defRPr>
                <a:solidFill>
                  <a:srgbClr val="888888"/>
                </a:solidFill>
              </a:defRPr>
            </a:lvl1pPr>
            <a:lvl2pPr lvl="1" algn="ctr">
              <a:spcBef>
                <a:spcPts val="0"/>
              </a:spcBef>
              <a:spcAft>
                <a:spcPts val="0"/>
              </a:spcAft>
              <a:buClr>
                <a:srgbClr val="888888"/>
              </a:buClr>
              <a:buSzPts val="1800"/>
              <a:buFont typeface="Calibri"/>
              <a:buNone/>
              <a:defRPr>
                <a:solidFill>
                  <a:srgbClr val="888888"/>
                </a:solidFill>
              </a:defRPr>
            </a:lvl2pPr>
            <a:lvl3pPr lvl="2" algn="ctr">
              <a:spcBef>
                <a:spcPts val="0"/>
              </a:spcBef>
              <a:spcAft>
                <a:spcPts val="0"/>
              </a:spcAft>
              <a:buClr>
                <a:srgbClr val="888888"/>
              </a:buClr>
              <a:buSzPts val="1800"/>
              <a:buFont typeface="Calibri"/>
              <a:buNone/>
              <a:defRPr>
                <a:solidFill>
                  <a:srgbClr val="888888"/>
                </a:solidFill>
              </a:defRPr>
            </a:lvl3pPr>
            <a:lvl4pPr lvl="3" algn="ctr">
              <a:spcBef>
                <a:spcPts val="0"/>
              </a:spcBef>
              <a:spcAft>
                <a:spcPts val="0"/>
              </a:spcAft>
              <a:buClr>
                <a:srgbClr val="888888"/>
              </a:buClr>
              <a:buSzPts val="1800"/>
              <a:buFont typeface="Calibri"/>
              <a:buNone/>
              <a:defRPr>
                <a:solidFill>
                  <a:srgbClr val="888888"/>
                </a:solidFill>
              </a:defRPr>
            </a:lvl4pPr>
            <a:lvl5pPr lvl="4" algn="ctr">
              <a:spcBef>
                <a:spcPts val="0"/>
              </a:spcBef>
              <a:spcAft>
                <a:spcPts val="0"/>
              </a:spcAft>
              <a:buClr>
                <a:srgbClr val="888888"/>
              </a:buClr>
              <a:buSzPts val="1800"/>
              <a:buFont typeface="Calibri"/>
              <a:buNone/>
              <a:defRPr>
                <a:solidFill>
                  <a:srgbClr val="888888"/>
                </a:solidFill>
              </a:defRPr>
            </a:lvl5pPr>
            <a:lvl6pPr lvl="5" algn="ctr">
              <a:spcBef>
                <a:spcPts val="0"/>
              </a:spcBef>
              <a:spcAft>
                <a:spcPts val="0"/>
              </a:spcAft>
              <a:buClr>
                <a:srgbClr val="888888"/>
              </a:buClr>
              <a:buSzPts val="1800"/>
              <a:buFont typeface="Calibri"/>
              <a:buNone/>
              <a:defRPr>
                <a:solidFill>
                  <a:srgbClr val="888888"/>
                </a:solidFill>
              </a:defRPr>
            </a:lvl6pPr>
            <a:lvl7pPr lvl="6" algn="ctr">
              <a:spcBef>
                <a:spcPts val="0"/>
              </a:spcBef>
              <a:spcAft>
                <a:spcPts val="0"/>
              </a:spcAft>
              <a:buClr>
                <a:srgbClr val="888888"/>
              </a:buClr>
              <a:buSzPts val="1800"/>
              <a:buFont typeface="Calibri"/>
              <a:buNone/>
              <a:defRPr>
                <a:solidFill>
                  <a:srgbClr val="888888"/>
                </a:solidFill>
              </a:defRPr>
            </a:lvl7pPr>
            <a:lvl8pPr lvl="7" algn="ctr">
              <a:spcBef>
                <a:spcPts val="0"/>
              </a:spcBef>
              <a:spcAft>
                <a:spcPts val="0"/>
              </a:spcAft>
              <a:buClr>
                <a:srgbClr val="888888"/>
              </a:buClr>
              <a:buSzPts val="1800"/>
              <a:buFont typeface="Calibri"/>
              <a:buNone/>
              <a:defRPr>
                <a:solidFill>
                  <a:srgbClr val="888888"/>
                </a:solidFill>
              </a:defRPr>
            </a:lvl8pPr>
            <a:lvl9pPr lvl="8" algn="ctr">
              <a:spcBef>
                <a:spcPts val="0"/>
              </a:spcBef>
              <a:spcAft>
                <a:spcPts val="0"/>
              </a:spcAft>
              <a:buClr>
                <a:srgbClr val="888888"/>
              </a:buClr>
              <a:buSzPts val="1800"/>
              <a:buFont typeface="Calibri"/>
              <a:buNone/>
              <a:defRPr>
                <a:solidFill>
                  <a:srgbClr val="888888"/>
                </a:solidFill>
              </a:defRPr>
            </a:lvl9pPr>
          </a:lstStyle>
          <a:p>
            <a:endParaRPr/>
          </a:p>
        </p:txBody>
      </p:sp>
      <p:sp>
        <p:nvSpPr>
          <p:cNvPr id="92" name="Google Shape;92;p17"/>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alibri"/>
                <a:ea typeface="Calibri"/>
                <a:cs typeface="Calibri"/>
                <a:sym typeface="Calibri"/>
              </a:defRPr>
            </a:lvl1pPr>
            <a:lvl2pPr marL="0" lvl="1" indent="0" algn="r" rtl="0">
              <a:spcBef>
                <a:spcPts val="0"/>
              </a:spcBef>
              <a:buNone/>
              <a:defRPr sz="1000">
                <a:solidFill>
                  <a:srgbClr val="888888"/>
                </a:solidFill>
                <a:latin typeface="Calibri"/>
                <a:ea typeface="Calibri"/>
                <a:cs typeface="Calibri"/>
                <a:sym typeface="Calibri"/>
              </a:defRPr>
            </a:lvl2pPr>
            <a:lvl3pPr marL="0" lvl="2" indent="0" algn="r" rtl="0">
              <a:spcBef>
                <a:spcPts val="0"/>
              </a:spcBef>
              <a:buNone/>
              <a:defRPr sz="1000">
                <a:solidFill>
                  <a:srgbClr val="888888"/>
                </a:solidFill>
                <a:latin typeface="Calibri"/>
                <a:ea typeface="Calibri"/>
                <a:cs typeface="Calibri"/>
                <a:sym typeface="Calibri"/>
              </a:defRPr>
            </a:lvl3pPr>
            <a:lvl4pPr marL="0" lvl="3" indent="0" algn="r" rtl="0">
              <a:spcBef>
                <a:spcPts val="0"/>
              </a:spcBef>
              <a:buNone/>
              <a:defRPr sz="1000">
                <a:solidFill>
                  <a:srgbClr val="888888"/>
                </a:solidFill>
                <a:latin typeface="Calibri"/>
                <a:ea typeface="Calibri"/>
                <a:cs typeface="Calibri"/>
                <a:sym typeface="Calibri"/>
              </a:defRPr>
            </a:lvl4pPr>
            <a:lvl5pPr marL="0" lvl="4" indent="0" algn="r" rtl="0">
              <a:spcBef>
                <a:spcPts val="0"/>
              </a:spcBef>
              <a:buNone/>
              <a:defRPr sz="1000">
                <a:solidFill>
                  <a:srgbClr val="888888"/>
                </a:solidFill>
                <a:latin typeface="Calibri"/>
                <a:ea typeface="Calibri"/>
                <a:cs typeface="Calibri"/>
                <a:sym typeface="Calibri"/>
              </a:defRPr>
            </a:lvl5pPr>
            <a:lvl6pPr marL="0" lvl="5" indent="0" algn="r" rtl="0">
              <a:spcBef>
                <a:spcPts val="0"/>
              </a:spcBef>
              <a:buNone/>
              <a:defRPr sz="1000">
                <a:solidFill>
                  <a:srgbClr val="888888"/>
                </a:solidFill>
                <a:latin typeface="Calibri"/>
                <a:ea typeface="Calibri"/>
                <a:cs typeface="Calibri"/>
                <a:sym typeface="Calibri"/>
              </a:defRPr>
            </a:lvl6pPr>
            <a:lvl7pPr marL="0" lvl="6" indent="0" algn="r" rtl="0">
              <a:spcBef>
                <a:spcPts val="0"/>
              </a:spcBef>
              <a:buNone/>
              <a:defRPr sz="1000">
                <a:solidFill>
                  <a:srgbClr val="888888"/>
                </a:solidFill>
                <a:latin typeface="Calibri"/>
                <a:ea typeface="Calibri"/>
                <a:cs typeface="Calibri"/>
                <a:sym typeface="Calibri"/>
              </a:defRPr>
            </a:lvl7pPr>
            <a:lvl8pPr marL="0" lvl="7" indent="0" algn="r" rtl="0">
              <a:spcBef>
                <a:spcPts val="0"/>
              </a:spcBef>
              <a:buNone/>
              <a:defRPr sz="1000">
                <a:solidFill>
                  <a:srgbClr val="888888"/>
                </a:solidFill>
                <a:latin typeface="Calibri"/>
                <a:ea typeface="Calibri"/>
                <a:cs typeface="Calibri"/>
                <a:sym typeface="Calibri"/>
              </a:defRPr>
            </a:lvl8pPr>
            <a:lvl9pPr marL="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17"/>
          <p:cNvSpPr txBox="1">
            <a:spLocks noGrp="1"/>
          </p:cNvSpPr>
          <p:nvPr>
            <p:ph type="title" idx="2"/>
          </p:nvPr>
        </p:nvSpPr>
        <p:spPr>
          <a:xfrm>
            <a:off x="3793200" y="530500"/>
            <a:ext cx="10701600" cy="846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6000"/>
              <a:buNone/>
              <a:defRPr i="0"/>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3221807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23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8215313"/>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43550"/>
            <a:ext cx="18288000" cy="4743450"/>
          </a:xfrm>
          <a:prstGeom prst="rect">
            <a:avLst/>
          </a:prstGeom>
        </p:spPr>
      </p:pic>
      <p:sp>
        <p:nvSpPr>
          <p:cNvPr id="3" name="Subtitle 2"/>
          <p:cNvSpPr>
            <a:spLocks noGrp="1"/>
          </p:cNvSpPr>
          <p:nvPr>
            <p:ph type="subTitle" idx="1"/>
          </p:nvPr>
        </p:nvSpPr>
        <p:spPr>
          <a:xfrm>
            <a:off x="1023489" y="8794760"/>
            <a:ext cx="14311222" cy="498599"/>
          </a:xfrm>
        </p:spPr>
        <p:txBody>
          <a:bodyPr wrap="square" lIns="0" tIns="0" rIns="0" bIns="0">
            <a:spAutoFit/>
          </a:bodyPr>
          <a:lstStyle>
            <a:lvl1pPr marL="0" indent="0" algn="l" defTabSz="1371600" rtl="0" eaLnBrk="1" latinLnBrk="0" hangingPunct="1">
              <a:lnSpc>
                <a:spcPct val="90000"/>
              </a:lnSpc>
              <a:spcBef>
                <a:spcPct val="0"/>
              </a:spcBef>
              <a:buClrTx/>
              <a:buFont typeface="Wingdings" panose="05000000000000000000" pitchFamily="2" charset="2"/>
              <a:buNone/>
              <a:defRPr lang="en-US" sz="3600" b="0" kern="1200" dirty="0">
                <a:solidFill>
                  <a:schemeClr val="tx1"/>
                </a:solidFill>
                <a:latin typeface="Arial" panose="020B0604020202020204" pitchFamily="34" charset="0"/>
                <a:ea typeface="+mj-ea"/>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smtClean="0"/>
              <a:t>Click to edit Master subtitle style</a:t>
            </a:r>
            <a:endParaRPr lang="en-US" dirty="0"/>
          </a:p>
        </p:txBody>
      </p:sp>
      <p:sp>
        <p:nvSpPr>
          <p:cNvPr id="2" name="Title 1"/>
          <p:cNvSpPr>
            <a:spLocks noGrp="1"/>
          </p:cNvSpPr>
          <p:nvPr>
            <p:ph type="ctrTitle"/>
          </p:nvPr>
        </p:nvSpPr>
        <p:spPr>
          <a:xfrm>
            <a:off x="1023489" y="8050322"/>
            <a:ext cx="14311222" cy="727122"/>
          </a:xfrm>
        </p:spPr>
        <p:txBody>
          <a:bodyPr wrap="square" lIns="0" tIns="0" rIns="0" bIns="0" anchor="t" anchorCtr="0">
            <a:spAutoFit/>
          </a:bodyPr>
          <a:lstStyle>
            <a:lvl1pPr marL="0" algn="l" defTabSz="1371600" rtl="0" eaLnBrk="1" latinLnBrk="0" hangingPunct="1">
              <a:lnSpc>
                <a:spcPct val="90000"/>
              </a:lnSpc>
              <a:spcBef>
                <a:spcPct val="0"/>
              </a:spcBef>
              <a:buNone/>
              <a:defRPr lang="en-US" sz="525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13716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489" y="1"/>
            <a:ext cx="2990850" cy="2786063"/>
          </a:xfrm>
          <a:prstGeom prst="rect">
            <a:avLst/>
          </a:prstGeom>
        </p:spPr>
      </p:pic>
      <p:sp>
        <p:nvSpPr>
          <p:cNvPr id="12" name="Classification Top"/>
          <p:cNvSpPr txBox="1">
            <a:spLocks/>
          </p:cNvSpPr>
          <p:nvPr userDrawn="1"/>
        </p:nvSpPr>
        <p:spPr>
          <a:xfrm>
            <a:off x="1562100" y="1"/>
            <a:ext cx="15773400" cy="2769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CUI</a:t>
            </a:r>
            <a:endParaRPr lang="en-US" sz="18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556513" y="6134795"/>
            <a:ext cx="1828866" cy="1252773"/>
          </a:xfrm>
          <a:prstGeom prst="rect">
            <a:avLst/>
          </a:prstGeom>
        </p:spPr>
      </p:pic>
    </p:spTree>
    <p:extLst>
      <p:ext uri="{BB962C8B-B14F-4D97-AF65-F5344CB8AC3E}">
        <p14:creationId xmlns:p14="http://schemas.microsoft.com/office/powerpoint/2010/main" val="3680955919"/>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673522" y="150877"/>
            <a:ext cx="15544800" cy="6740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673522" y="1716702"/>
            <a:ext cx="1554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34504" y="9290461"/>
            <a:ext cx="16614776" cy="507831"/>
          </a:xfrm>
        </p:spPr>
        <p:txBody>
          <a:bodyPr vert="horz" lIns="182880" tIns="45720" rIns="91440" bIns="45720" rtlCol="0" anchor="t" anchorCtr="0">
            <a:spAutoFit/>
          </a:bodyPr>
          <a:lstStyle>
            <a:lvl1pPr marL="0" indent="0">
              <a:buFont typeface="Arial" panose="020B0604020202020204" pitchFamily="34" charset="0"/>
              <a:buNone/>
              <a:defRPr lang="en-US" sz="3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673521" y="887797"/>
            <a:ext cx="14941254" cy="507831"/>
          </a:xfrm>
        </p:spPr>
        <p:txBody>
          <a:bodyPr vert="horz" wrap="square" lIns="182880" tIns="45720" rIns="91440" bIns="45720" rtlCol="0" anchor="t" anchorCtr="0">
            <a:spAutoFit/>
          </a:bodyPr>
          <a:lstStyle>
            <a:lvl1pPr marL="0" indent="0">
              <a:buFont typeface="Arial" panose="020B0604020202020204" pitchFamily="34" charset="0"/>
              <a:buNone/>
              <a:defRPr lang="en-US" sz="3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806749798"/>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0D0D0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9850" b="0" i="0">
                <a:solidFill>
                  <a:srgbClr val="0D0D0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35FE6-AFF5-4814-A399-D1332857F6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12" name="Rectangle 11">
            <a:extLst>
              <a:ext uri="{FF2B5EF4-FFF2-40B4-BE49-F238E27FC236}">
                <a16:creationId xmlns:a16="http://schemas.microsoft.com/office/drawing/2014/main" id="{AAA00E0E-9D4D-4A1B-B7D7-016096D0C360}"/>
              </a:ext>
            </a:extLst>
          </p:cNvPr>
          <p:cNvSpPr/>
          <p:nvPr userDrawn="1"/>
        </p:nvSpPr>
        <p:spPr>
          <a:xfrm>
            <a:off x="0" y="7884042"/>
            <a:ext cx="18288000" cy="2402958"/>
          </a:xfrm>
          <a:prstGeom prst="rect">
            <a:avLst/>
          </a:prstGeom>
          <a:solidFill>
            <a:srgbClr val="0046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D5AD755-21D4-4EA4-B16A-66BAB1329340}"/>
              </a:ext>
            </a:extLst>
          </p:cNvPr>
          <p:cNvSpPr/>
          <p:nvPr userDrawn="1"/>
        </p:nvSpPr>
        <p:spPr>
          <a:xfrm>
            <a:off x="0" y="-79743"/>
            <a:ext cx="18288000" cy="246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D7C09E6-0AF7-4AD2-BDED-FAE1136F9BC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75760" y="297157"/>
            <a:ext cx="5536480" cy="1805981"/>
          </a:xfrm>
          <a:prstGeom prst="rect">
            <a:avLst/>
          </a:prstGeom>
        </p:spPr>
      </p:pic>
      <p:cxnSp>
        <p:nvCxnSpPr>
          <p:cNvPr id="14" name="Straight Connector 13">
            <a:extLst>
              <a:ext uri="{FF2B5EF4-FFF2-40B4-BE49-F238E27FC236}">
                <a16:creationId xmlns:a16="http://schemas.microsoft.com/office/drawing/2014/main" id="{46A8D743-A900-413A-BD5D-9555EE3A8605}"/>
              </a:ext>
            </a:extLst>
          </p:cNvPr>
          <p:cNvCxnSpPr/>
          <p:nvPr userDrawn="1"/>
        </p:nvCxnSpPr>
        <p:spPr>
          <a:xfrm>
            <a:off x="0" y="2402958"/>
            <a:ext cx="18288000" cy="0"/>
          </a:xfrm>
          <a:prstGeom prst="line">
            <a:avLst/>
          </a:prstGeom>
          <a:ln w="38100">
            <a:solidFill>
              <a:srgbClr val="D5AC0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D746A9-DEFD-4E4F-BDCF-D3A4BCF25BD0}"/>
              </a:ext>
            </a:extLst>
          </p:cNvPr>
          <p:cNvSpPr>
            <a:spLocks noGrp="1"/>
          </p:cNvSpPr>
          <p:nvPr>
            <p:ph type="ctrTitle" hasCustomPrompt="1"/>
          </p:nvPr>
        </p:nvSpPr>
        <p:spPr>
          <a:xfrm>
            <a:off x="0" y="8018047"/>
            <a:ext cx="18288000" cy="817610"/>
          </a:xfrm>
        </p:spPr>
        <p:txBody>
          <a:bodyPr anchor="b">
            <a:normAutofit/>
          </a:bodyPr>
          <a:lstStyle>
            <a:lvl1pPr algn="ctr">
              <a:defRPr sz="6000">
                <a:solidFill>
                  <a:schemeClr val="bg1"/>
                </a:solidFill>
                <a:latin typeface="Tw Cen MT" panose="020B06020201040206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69D85A1-E8B5-4A7D-963D-8728FFA2EAF7}"/>
              </a:ext>
            </a:extLst>
          </p:cNvPr>
          <p:cNvSpPr>
            <a:spLocks noGrp="1"/>
          </p:cNvSpPr>
          <p:nvPr>
            <p:ph type="subTitle" idx="1"/>
          </p:nvPr>
        </p:nvSpPr>
        <p:spPr>
          <a:xfrm>
            <a:off x="0" y="8851045"/>
            <a:ext cx="18288000" cy="561164"/>
          </a:xfrm>
        </p:spPr>
        <p:txBody>
          <a:bodyPr>
            <a:noAutofit/>
          </a:bodyPr>
          <a:lstStyle>
            <a:lvl1pPr marL="0" indent="0" algn="ctr">
              <a:buNone/>
              <a:defRPr sz="4200">
                <a:solidFill>
                  <a:schemeClr val="bg1"/>
                </a:solidFill>
                <a:latin typeface="Tw Cen MT" panose="020B0602020104020603"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AF0890C8-1502-42F4-BAF9-89D05DDBA988}"/>
              </a:ext>
            </a:extLst>
          </p:cNvPr>
          <p:cNvCxnSpPr/>
          <p:nvPr userDrawn="1"/>
        </p:nvCxnSpPr>
        <p:spPr>
          <a:xfrm>
            <a:off x="0" y="7868652"/>
            <a:ext cx="18288000" cy="0"/>
          </a:xfrm>
          <a:prstGeom prst="line">
            <a:avLst/>
          </a:prstGeom>
          <a:ln w="38100">
            <a:solidFill>
              <a:srgbClr val="D5A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42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AF38-F5A5-49DB-9A7A-902123488DF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5CFD6D-C66E-46D1-B530-3B53611DF4CB}"/>
              </a:ext>
            </a:extLst>
          </p:cNvPr>
          <p:cNvSpPr>
            <a:spLocks noGrp="1"/>
          </p:cNvSpPr>
          <p:nvPr>
            <p:ph idx="1"/>
          </p:nvPr>
        </p:nvSpPr>
        <p:spPr/>
        <p:txBody>
          <a:bodyPr/>
          <a:lstStyle>
            <a:lvl1pPr>
              <a:defRPr>
                <a:solidFill>
                  <a:schemeClr val="bg2">
                    <a:lumMod val="25000"/>
                  </a:schemeClr>
                </a:solidFill>
                <a:latin typeface="Verdana Pro Cond" panose="020B0604020202020204" pitchFamily="34" charset="0"/>
              </a:defRPr>
            </a:lvl1pPr>
            <a:lvl2pPr>
              <a:defRPr>
                <a:solidFill>
                  <a:schemeClr val="bg2">
                    <a:lumMod val="25000"/>
                  </a:schemeClr>
                </a:solidFill>
                <a:latin typeface="Verdana Pro Cond" panose="020B0604020202020204" pitchFamily="34" charset="0"/>
              </a:defRPr>
            </a:lvl2pPr>
            <a:lvl3pPr>
              <a:defRPr>
                <a:solidFill>
                  <a:schemeClr val="bg2">
                    <a:lumMod val="25000"/>
                  </a:schemeClr>
                </a:solidFill>
                <a:latin typeface="Verdana Pro Cond" panose="020B0604020202020204" pitchFamily="34" charset="0"/>
              </a:defRPr>
            </a:lvl3pPr>
            <a:lvl4pPr>
              <a:defRPr>
                <a:solidFill>
                  <a:schemeClr val="bg2">
                    <a:lumMod val="25000"/>
                  </a:schemeClr>
                </a:solidFill>
                <a:latin typeface="Verdana Pro Cond" panose="020B0604020202020204" pitchFamily="34" charset="0"/>
              </a:defRPr>
            </a:lvl4pPr>
            <a:lvl5pPr>
              <a:defRPr>
                <a:solidFill>
                  <a:schemeClr val="bg2">
                    <a:lumMod val="25000"/>
                  </a:schemeClr>
                </a:solidFill>
                <a:latin typeface="Verdana Pro Cond"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5168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BD53-3FA1-4903-A19E-B8FDEF687D39}"/>
              </a:ext>
            </a:extLst>
          </p:cNvPr>
          <p:cNvSpPr>
            <a:spLocks noGrp="1"/>
          </p:cNvSpPr>
          <p:nvPr>
            <p:ph type="title" hasCustomPrompt="1"/>
          </p:nvPr>
        </p:nvSpPr>
        <p:spPr>
          <a:xfrm>
            <a:off x="1247776" y="2564608"/>
            <a:ext cx="15773400" cy="4279106"/>
          </a:xfrm>
        </p:spPr>
        <p:txBody>
          <a:bodyPr anchor="b"/>
          <a:lstStyle>
            <a:lvl1pPr>
              <a:defRPr sz="8100">
                <a:solidFill>
                  <a:schemeClr val="accent1">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45EC919-5242-454F-AFB9-5F745AB61E06}"/>
              </a:ext>
            </a:extLst>
          </p:cNvPr>
          <p:cNvSpPr>
            <a:spLocks noGrp="1"/>
          </p:cNvSpPr>
          <p:nvPr>
            <p:ph type="body" idx="1" hasCustomPrompt="1"/>
          </p:nvPr>
        </p:nvSpPr>
        <p:spPr>
          <a:xfrm>
            <a:off x="1247776" y="6884195"/>
            <a:ext cx="15773400" cy="2250281"/>
          </a:xfrm>
        </p:spPr>
        <p:txBody>
          <a:bodyPr>
            <a:normAutofit/>
          </a:bodyPr>
          <a:lstStyle>
            <a:lvl1pPr marL="0" indent="0">
              <a:buNone/>
              <a:defRPr sz="6000">
                <a:solidFill>
                  <a:schemeClr val="tx1">
                    <a:tint val="75000"/>
                  </a:schemeClr>
                </a:solidFill>
                <a:latin typeface="Tw Cen MT Condensed" panose="020B06060201040202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EDIT MASTER TEXT STYLES</a:t>
            </a:r>
          </a:p>
        </p:txBody>
      </p:sp>
      <p:cxnSp>
        <p:nvCxnSpPr>
          <p:cNvPr id="7" name="Straight Connector 6">
            <a:extLst>
              <a:ext uri="{FF2B5EF4-FFF2-40B4-BE49-F238E27FC236}">
                <a16:creationId xmlns:a16="http://schemas.microsoft.com/office/drawing/2014/main" id="{995839FD-DE4D-4DA9-9502-6021DB7E86DA}"/>
              </a:ext>
            </a:extLst>
          </p:cNvPr>
          <p:cNvCxnSpPr>
            <a:cxnSpLocks/>
          </p:cNvCxnSpPr>
          <p:nvPr userDrawn="1"/>
        </p:nvCxnSpPr>
        <p:spPr>
          <a:xfrm>
            <a:off x="1247776" y="6843713"/>
            <a:ext cx="157734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091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5FE2-F1ED-4778-8101-7A6CF6C3A94B}"/>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8C6C25-68DD-4FE0-82AA-4B03119A1B3F}"/>
              </a:ext>
            </a:extLst>
          </p:cNvPr>
          <p:cNvSpPr>
            <a:spLocks noGrp="1"/>
          </p:cNvSpPr>
          <p:nvPr>
            <p:ph sz="half" idx="1"/>
          </p:nvPr>
        </p:nvSpPr>
        <p:spPr>
          <a:xfrm>
            <a:off x="1257300" y="2738438"/>
            <a:ext cx="77343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5D5ED05-6575-4AD1-A8F0-5D2B6CABB7DA}"/>
              </a:ext>
            </a:extLst>
          </p:cNvPr>
          <p:cNvSpPr>
            <a:spLocks noGrp="1"/>
          </p:cNvSpPr>
          <p:nvPr>
            <p:ph sz="half" idx="2"/>
          </p:nvPr>
        </p:nvSpPr>
        <p:spPr>
          <a:xfrm>
            <a:off x="9296400" y="2738438"/>
            <a:ext cx="77343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453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B023-F2CE-4117-B308-B88D11217F4A}"/>
              </a:ext>
            </a:extLst>
          </p:cNvPr>
          <p:cNvSpPr>
            <a:spLocks noGrp="1"/>
          </p:cNvSpPr>
          <p:nvPr>
            <p:ph type="title" hasCustomPrompt="1"/>
          </p:nvPr>
        </p:nvSpPr>
        <p:spPr>
          <a:xfrm>
            <a:off x="0" y="-1"/>
            <a:ext cx="18288000" cy="100250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C2DAA29-40FD-40FC-B586-4B975F2CFB75}"/>
              </a:ext>
            </a:extLst>
          </p:cNvPr>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A0AD8666-69D6-4575-BD61-9CE52775A1E2}"/>
              </a:ext>
            </a:extLst>
          </p:cNvPr>
          <p:cNvSpPr>
            <a:spLocks noGrp="1"/>
          </p:cNvSpPr>
          <p:nvPr>
            <p:ph sz="half" idx="2"/>
          </p:nvPr>
        </p:nvSpPr>
        <p:spPr>
          <a:xfrm>
            <a:off x="1260477" y="3757613"/>
            <a:ext cx="7737474"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5CEC4B-2A33-4008-8954-1816B938528E}"/>
              </a:ext>
            </a:extLst>
          </p:cNvPr>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FF2EC210-3C3A-4D68-9AFD-8BDAA5B1C540}"/>
              </a:ext>
            </a:extLst>
          </p:cNvPr>
          <p:cNvSpPr>
            <a:spLocks noGrp="1"/>
          </p:cNvSpPr>
          <p:nvPr>
            <p:ph sz="quarter" idx="4"/>
          </p:nvPr>
        </p:nvSpPr>
        <p:spPr>
          <a:xfrm>
            <a:off x="9258300" y="3757613"/>
            <a:ext cx="7775576"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958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DADF-8B91-4C1F-99E9-F89D8F93F015}"/>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0290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70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6E8B-20E0-4A40-B257-32AAAF79F28F}"/>
              </a:ext>
            </a:extLst>
          </p:cNvPr>
          <p:cNvSpPr>
            <a:spLocks noGrp="1"/>
          </p:cNvSpPr>
          <p:nvPr>
            <p:ph type="title" hasCustomPrompt="1"/>
          </p:nvPr>
        </p:nvSpPr>
        <p:spPr/>
        <p:txBody>
          <a:bodyPr/>
          <a:lstStyle/>
          <a:p>
            <a:r>
              <a:rPr lang="en-US" dirty="0"/>
              <a:t>CLICK TO EDIT MASTER TITLE STYLE</a:t>
            </a:r>
          </a:p>
        </p:txBody>
      </p:sp>
      <p:sp>
        <p:nvSpPr>
          <p:cNvPr id="5" name="Table Placeholder 4">
            <a:extLst>
              <a:ext uri="{FF2B5EF4-FFF2-40B4-BE49-F238E27FC236}">
                <a16:creationId xmlns:a16="http://schemas.microsoft.com/office/drawing/2014/main" id="{EDE06AAC-7485-4C18-990F-9591535AD862}"/>
              </a:ext>
            </a:extLst>
          </p:cNvPr>
          <p:cNvSpPr>
            <a:spLocks noGrp="1"/>
          </p:cNvSpPr>
          <p:nvPr>
            <p:ph type="tbl" sz="quarter" idx="11"/>
          </p:nvPr>
        </p:nvSpPr>
        <p:spPr>
          <a:xfrm>
            <a:off x="1382400" y="2419350"/>
            <a:ext cx="14990400" cy="5939850"/>
          </a:xfrm>
        </p:spPr>
        <p:txBody>
          <a:bodyPr/>
          <a:lstStyle>
            <a:lvl1pPr marL="0" indent="0">
              <a:buNone/>
              <a:defRPr/>
            </a:lvl1pPr>
          </a:lstStyle>
          <a:p>
            <a:r>
              <a:rPr lang="en-US"/>
              <a:t>Click icon to add table</a:t>
            </a:r>
            <a:endParaRPr lang="en-US" dirty="0"/>
          </a:p>
        </p:txBody>
      </p:sp>
    </p:spTree>
    <p:extLst>
      <p:ext uri="{BB962C8B-B14F-4D97-AF65-F5344CB8AC3E}">
        <p14:creationId xmlns:p14="http://schemas.microsoft.com/office/powerpoint/2010/main" val="4123222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1FFD-06CC-D34F-979F-39D9A151873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71238DB-B83B-2D4A-AF3B-85A42D1F839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7DE8E08-7D63-E342-A4D3-36AFDC0B7AA2}"/>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45E2D6B8-D7EA-1E45-86F4-F0C43B7DF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B1C34-0416-AA42-AC13-474758AE34A1}"/>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568514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A39B-CCDE-D84C-9BCB-D742F0515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EC6FA-825D-4A48-A486-5B31495072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DB62-9E15-884E-B9C6-9F954063336F}"/>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7F9B23ED-A221-0442-A525-5FC4417F9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929DC-68C6-5844-A0B2-126F97591FC0}"/>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3463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0D0D0D"/>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54EB-8D6C-A748-9459-BF897B5F8302}"/>
              </a:ext>
            </a:extLst>
          </p:cNvPr>
          <p:cNvSpPr>
            <a:spLocks noGrp="1"/>
          </p:cNvSpPr>
          <p:nvPr>
            <p:ph type="title"/>
          </p:nvPr>
        </p:nvSpPr>
        <p:spPr>
          <a:xfrm>
            <a:off x="1247776"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CDCFC77-4103-D74D-A5D9-7CDC576D5CFB}"/>
              </a:ext>
            </a:extLst>
          </p:cNvPr>
          <p:cNvSpPr>
            <a:spLocks noGrp="1"/>
          </p:cNvSpPr>
          <p:nvPr>
            <p:ph type="body" idx="1"/>
          </p:nvPr>
        </p:nvSpPr>
        <p:spPr>
          <a:xfrm>
            <a:off x="1247776"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0C70D-E94A-4B4F-A502-103663289791}"/>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4EE835AD-2ED8-494C-A778-D8D2BD361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3733A-EF74-684A-95CA-30BE21E20D0E}"/>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1192523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70D-DDBF-A244-8BAA-13E92CEDE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B0618-564A-9C42-8F06-692802E4EB49}"/>
              </a:ext>
            </a:extLst>
          </p:cNvPr>
          <p:cNvSpPr>
            <a:spLocks noGrp="1"/>
          </p:cNvSpPr>
          <p:nvPr>
            <p:ph sz="half" idx="1"/>
          </p:nvPr>
        </p:nvSpPr>
        <p:spPr>
          <a:xfrm>
            <a:off x="1257300" y="2738438"/>
            <a:ext cx="7734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2941C-4BAA-8840-9A3C-A31629AEC02A}"/>
              </a:ext>
            </a:extLst>
          </p:cNvPr>
          <p:cNvSpPr>
            <a:spLocks noGrp="1"/>
          </p:cNvSpPr>
          <p:nvPr>
            <p:ph sz="half" idx="2"/>
          </p:nvPr>
        </p:nvSpPr>
        <p:spPr>
          <a:xfrm>
            <a:off x="9296400" y="2738438"/>
            <a:ext cx="7734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36BAF9-EA85-B241-B42D-EDE404AF6ADC}"/>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6" name="Footer Placeholder 5">
            <a:extLst>
              <a:ext uri="{FF2B5EF4-FFF2-40B4-BE49-F238E27FC236}">
                <a16:creationId xmlns:a16="http://schemas.microsoft.com/office/drawing/2014/main" id="{EDFB59B2-7723-1B4F-8FC4-BC1321740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D0395-1864-8040-BD7B-B02C2DBB4C46}"/>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391402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F84B-E02E-BB43-BD18-331AF2154F4D}"/>
              </a:ext>
            </a:extLst>
          </p:cNvPr>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E361B4-765D-C344-805F-1916D6DBE295}"/>
              </a:ext>
            </a:extLst>
          </p:cNvPr>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2D5ED-035A-D74D-93B0-11C9234E9874}"/>
              </a:ext>
            </a:extLst>
          </p:cNvPr>
          <p:cNvSpPr>
            <a:spLocks noGrp="1"/>
          </p:cNvSpPr>
          <p:nvPr>
            <p:ph sz="half" idx="2"/>
          </p:nvPr>
        </p:nvSpPr>
        <p:spPr>
          <a:xfrm>
            <a:off x="1260477"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3B8B7-D686-6B4F-ABC8-56736224D394}"/>
              </a:ext>
            </a:extLst>
          </p:cNvPr>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489C008-0DDF-1B4E-8CFE-657C8307A7F4}"/>
              </a:ext>
            </a:extLst>
          </p:cNvPr>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F2B60-8439-C44C-9AF3-52985E5495FB}"/>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8" name="Footer Placeholder 7">
            <a:extLst>
              <a:ext uri="{FF2B5EF4-FFF2-40B4-BE49-F238E27FC236}">
                <a16:creationId xmlns:a16="http://schemas.microsoft.com/office/drawing/2014/main" id="{EA4C729F-66E4-3345-9256-6EBEA422DE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9FA213-FDB9-314D-B604-61CB21DF1C1E}"/>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3782016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B6236-E217-014F-AFE3-2E9E7F7604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91046-9343-4149-9DF9-2E6650ABF469}"/>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4" name="Footer Placeholder 3">
            <a:extLst>
              <a:ext uri="{FF2B5EF4-FFF2-40B4-BE49-F238E27FC236}">
                <a16:creationId xmlns:a16="http://schemas.microsoft.com/office/drawing/2014/main" id="{7CB16629-FD22-104D-8EEE-BDD2BAB627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7B69A-13BD-504E-BF2B-3F53267FDA8A}"/>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4044284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5B6C6-6944-7C4D-BC9E-13E2EE6C5B81}"/>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3" name="Footer Placeholder 2">
            <a:extLst>
              <a:ext uri="{FF2B5EF4-FFF2-40B4-BE49-F238E27FC236}">
                <a16:creationId xmlns:a16="http://schemas.microsoft.com/office/drawing/2014/main" id="{35B60CC9-1D05-3245-AC47-0A32A05B78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14B48-728B-C64D-BE1E-B861B3267F41}"/>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2258137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07D2-44B2-3047-8C7B-9B706A642F41}"/>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9B25485-019E-D547-8414-8013B88F6C9C}"/>
              </a:ext>
            </a:extLst>
          </p:cNvPr>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4C1DC-AE71-A64F-A38E-D834EE7FB048}"/>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73D96B7-2AEB-2344-B420-70FE7B780651}"/>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6" name="Footer Placeholder 5">
            <a:extLst>
              <a:ext uri="{FF2B5EF4-FFF2-40B4-BE49-F238E27FC236}">
                <a16:creationId xmlns:a16="http://schemas.microsoft.com/office/drawing/2014/main" id="{F39091CE-B7D7-384C-97FE-2F8BF278F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4E004-F238-4540-8DFE-2AEE2696A741}"/>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2262828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FAD0-5EB0-BB40-BCD7-A7A9CC249C08}"/>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468CBF-D3FF-2D4D-981A-8BDCF0F3DC27}"/>
              </a:ext>
            </a:extLst>
          </p:cNvPr>
          <p:cNvSpPr>
            <a:spLocks noGrp="1"/>
          </p:cNvSpPr>
          <p:nvPr>
            <p:ph type="pic" idx="1"/>
          </p:nvPr>
        </p:nvSpPr>
        <p:spPr>
          <a:xfrm>
            <a:off x="7775576"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E3BB11-6D23-2744-91D4-02D76519C8B0}"/>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DE8DCB-9F12-6949-BC48-34DEE893426B}"/>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6" name="Footer Placeholder 5">
            <a:extLst>
              <a:ext uri="{FF2B5EF4-FFF2-40B4-BE49-F238E27FC236}">
                <a16:creationId xmlns:a16="http://schemas.microsoft.com/office/drawing/2014/main" id="{076C73FE-4F3B-774D-850B-2D50B823B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2E30B-AB5D-FD4A-AE56-D0FE81FC1722}"/>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2354342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96E6-9D75-9541-8BC2-2C12BF33D6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080494-3B44-F144-9A38-BAE2D4832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5CD37-DB6B-7B49-B4C8-F247DB274A02}"/>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D9EC69CB-AE79-F649-8C98-02186F9EC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DABCF-A925-044A-90E6-870979D6B937}"/>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2105946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825AB-87E6-324F-B10F-95092FD584C6}"/>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3E5D5E-67DC-FA46-B48C-DB12BE6774CA}"/>
              </a:ext>
            </a:extLst>
          </p:cNvPr>
          <p:cNvSpPr>
            <a:spLocks noGrp="1"/>
          </p:cNvSpPr>
          <p:nvPr>
            <p:ph type="body" orient="vert" idx="1"/>
          </p:nvPr>
        </p:nvSpPr>
        <p:spPr>
          <a:xfrm>
            <a:off x="1257301" y="547688"/>
            <a:ext cx="115252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DC2B7-84BC-A046-8809-1DE0FFCDC6B1}"/>
              </a:ext>
            </a:extLst>
          </p:cNvPr>
          <p:cNvSpPr>
            <a:spLocks noGrp="1"/>
          </p:cNvSpPr>
          <p:nvPr>
            <p:ph type="dt" sz="half" idx="10"/>
          </p:nvPr>
        </p:nvSpPr>
        <p:spPr/>
        <p:txBody>
          <a:body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14832037-35A0-F343-B6E5-76895AF43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060DA-F81C-4445-8C8A-D472CFA550F5}"/>
              </a:ext>
            </a:extLst>
          </p:cNvPr>
          <p:cNvSpPr>
            <a:spLocks noGrp="1"/>
          </p:cNvSpPr>
          <p:nvPr>
            <p:ph type="sldNum" sz="quarter" idx="12"/>
          </p:nvPr>
        </p:nvSpPr>
        <p:spPr/>
        <p:txBody>
          <a:bodyPr/>
          <a:lstStyle/>
          <a:p>
            <a:fld id="{43BB9507-E8A2-D64D-9C3F-9FF092A6B8BA}" type="slidenum">
              <a:rPr lang="en-US" smtClean="0"/>
              <a:t>‹#›</a:t>
            </a:fld>
            <a:endParaRPr lang="en-US"/>
          </a:p>
        </p:txBody>
      </p:sp>
    </p:spTree>
    <p:extLst>
      <p:ext uri="{BB962C8B-B14F-4D97-AF65-F5344CB8AC3E}">
        <p14:creationId xmlns:p14="http://schemas.microsoft.com/office/powerpoint/2010/main" val="3739084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8288002" cy="8545361"/>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500" name="Caption">
            <a:extLst>
              <a:ext uri="{FF2B5EF4-FFF2-40B4-BE49-F238E27FC236}">
                <a16:creationId xmlns:a16="http://schemas.microsoft.com/office/drawing/2014/main" id="{0430D3F5-0DA7-044B-A6F4-A7E78D2279FC}"/>
              </a:ext>
            </a:extLst>
          </p:cNvPr>
          <p:cNvSpPr>
            <a:spLocks noGrp="1"/>
          </p:cNvSpPr>
          <p:nvPr>
            <p:ph type="body" sz="quarter" idx="500" hasCustomPrompt="1"/>
          </p:nvPr>
        </p:nvSpPr>
        <p:spPr>
          <a:xfrm>
            <a:off x="13347034" y="8034563"/>
            <a:ext cx="4509168" cy="228524"/>
          </a:xfrm>
          <a:effectLst/>
        </p:spPr>
        <p:txBody>
          <a:bodyPr wrap="square" anchor="b">
            <a:spAutoFit/>
          </a:bodyPr>
          <a:lstStyle>
            <a:lvl1pPr marL="0" marR="0" indent="0" algn="r" defTabSz="1371600" rtl="0" eaLnBrk="1" fontAlgn="auto" latinLnBrk="0" hangingPunct="1">
              <a:lnSpc>
                <a:spcPct val="90000"/>
              </a:lnSpc>
              <a:spcBef>
                <a:spcPts val="0"/>
              </a:spcBef>
              <a:spcAft>
                <a:spcPts val="0"/>
              </a:spcAft>
              <a:buClrTx/>
              <a:buSzTx/>
              <a:buFont typeface="Wingdings" pitchFamily="2" charset="2"/>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1" y="1"/>
            <a:ext cx="12840774" cy="8545361"/>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5400">
                <a:solidFill>
                  <a:schemeClr val="bg1"/>
                </a:solidFill>
              </a:defRPr>
            </a:lvl1pPr>
          </a:lstStyle>
          <a:p>
            <a:pPr lvl="0"/>
            <a:r>
              <a:rPr lang="en-US"/>
              <a:t>Click to add presentation title. 3 lines max.</a:t>
            </a:r>
          </a:p>
        </p:txBody>
      </p:sp>
      <p:pic>
        <p:nvPicPr>
          <p:cNvPr id="11" name="Graphic 10">
            <a:extLst>
              <a:ext uri="{FF2B5EF4-FFF2-40B4-BE49-F238E27FC236}">
                <a16:creationId xmlns:a16="http://schemas.microsoft.com/office/drawing/2014/main" id="{58866ED3-A469-2941-AC64-FCD3214137F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sp>
        <p:nvSpPr>
          <p:cNvPr id="3" name="Text Placeholder 2">
            <a:extLst>
              <a:ext uri="{FF2B5EF4-FFF2-40B4-BE49-F238E27FC236}">
                <a16:creationId xmlns:a16="http://schemas.microsoft.com/office/drawing/2014/main" id="{701F2488-D761-CD4C-9517-9EF654BF32FF}"/>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grpSp>
        <p:nvGrpSpPr>
          <p:cNvPr id="14" name="Group 13">
            <a:extLst>
              <a:ext uri="{FF2B5EF4-FFF2-40B4-BE49-F238E27FC236}">
                <a16:creationId xmlns:a16="http://schemas.microsoft.com/office/drawing/2014/main" id="{A7A1D6F1-47B6-2D4F-A5EC-E7EA70685A9A}"/>
              </a:ext>
            </a:extLst>
          </p:cNvPr>
          <p:cNvGrpSpPr/>
          <p:nvPr userDrawn="1"/>
        </p:nvGrpSpPr>
        <p:grpSpPr>
          <a:xfrm>
            <a:off x="-513927" y="5838276"/>
            <a:ext cx="502922" cy="2047599"/>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192446" y="662667"/>
              <a:ext cx="12354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513927" y="9044342"/>
            <a:ext cx="502922" cy="622458"/>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862481" y="-370400"/>
            <a:ext cx="16560802" cy="11020956"/>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90B4BF76-26CB-DD42-95F3-0856CB26B760}"/>
              </a:ext>
            </a:extLst>
          </p:cNvPr>
          <p:cNvGrpSpPr/>
          <p:nvPr userDrawn="1"/>
        </p:nvGrpSpPr>
        <p:grpSpPr>
          <a:xfrm>
            <a:off x="18798364" y="-1"/>
            <a:ext cx="5748420" cy="10287002"/>
            <a:chOff x="9144000" y="-1"/>
            <a:chExt cx="2874210" cy="6858001"/>
          </a:xfrm>
        </p:grpSpPr>
        <p:sp>
          <p:nvSpPr>
            <p:cNvPr id="62" name="Rectangle 61">
              <a:extLst>
                <a:ext uri="{FF2B5EF4-FFF2-40B4-BE49-F238E27FC236}">
                  <a16:creationId xmlns:a16="http://schemas.microsoft.com/office/drawing/2014/main" id="{DDFBC44C-C784-D741-8FC2-D2844A5E3CAB}"/>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63" name="Group 62">
              <a:extLst>
                <a:ext uri="{FF2B5EF4-FFF2-40B4-BE49-F238E27FC236}">
                  <a16:creationId xmlns:a16="http://schemas.microsoft.com/office/drawing/2014/main" id="{1D13472D-5526-2341-8CE3-0D35914DC533}"/>
                </a:ext>
              </a:extLst>
            </p:cNvPr>
            <p:cNvGrpSpPr/>
            <p:nvPr userDrawn="1"/>
          </p:nvGrpSpPr>
          <p:grpSpPr>
            <a:xfrm>
              <a:off x="9263395" y="150289"/>
              <a:ext cx="2754815" cy="6013825"/>
              <a:chOff x="9266651" y="185338"/>
              <a:chExt cx="2754815" cy="6013825"/>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94" name="Group 93">
                <a:extLst>
                  <a:ext uri="{FF2B5EF4-FFF2-40B4-BE49-F238E27FC236}">
                    <a16:creationId xmlns:a16="http://schemas.microsoft.com/office/drawing/2014/main" id="{68E1B116-B1A8-2941-86BC-B04EAE58ACB1}"/>
                  </a:ext>
                </a:extLst>
              </p:cNvPr>
              <p:cNvGrpSpPr/>
              <p:nvPr userDrawn="1"/>
            </p:nvGrpSpPr>
            <p:grpSpPr>
              <a:xfrm>
                <a:off x="9286315" y="4787848"/>
                <a:ext cx="2735151" cy="1411315"/>
                <a:chOff x="9296567" y="4910411"/>
                <a:chExt cx="2735151" cy="1411315"/>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12" name="TextBox 111">
                  <a:extLst>
                    <a:ext uri="{FF2B5EF4-FFF2-40B4-BE49-F238E27FC236}">
                      <a16:creationId xmlns:a16="http://schemas.microsoft.com/office/drawing/2014/main" id="{80748D19-55BA-2B4E-BFA4-0FB8976B8E5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3" name="TextBox 112">
                  <a:extLst>
                    <a:ext uri="{FF2B5EF4-FFF2-40B4-BE49-F238E27FC236}">
                      <a16:creationId xmlns:a16="http://schemas.microsoft.com/office/drawing/2014/main" id="{7567C1EC-FF55-6347-9457-1757BD693A38}"/>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4" name="TextBox 113">
                  <a:extLst>
                    <a:ext uri="{FF2B5EF4-FFF2-40B4-BE49-F238E27FC236}">
                      <a16:creationId xmlns:a16="http://schemas.microsoft.com/office/drawing/2014/main" id="{9CF6FC20-54A1-454F-9632-6A6B5E03EE2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286315" y="343119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266651" y="510458"/>
                <a:ext cx="2617883" cy="635287"/>
                <a:chOff x="12352022" y="513115"/>
                <a:chExt cx="2617883" cy="635287"/>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97" name="TextBox 96">
                <a:extLst>
                  <a:ext uri="{FF2B5EF4-FFF2-40B4-BE49-F238E27FC236}">
                    <a16:creationId xmlns:a16="http://schemas.microsoft.com/office/drawing/2014/main" id="{797082B9-EF68-E740-B2D3-2495F712D156}"/>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98" name="TextBox 97">
                <a:extLst>
                  <a:ext uri="{FF2B5EF4-FFF2-40B4-BE49-F238E27FC236}">
                    <a16:creationId xmlns:a16="http://schemas.microsoft.com/office/drawing/2014/main" id="{E7FF31FB-D280-A342-A9A6-BDF19D46ACE5}"/>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00" name="TextBox 99">
                <a:extLst>
                  <a:ext uri="{FF2B5EF4-FFF2-40B4-BE49-F238E27FC236}">
                    <a16:creationId xmlns:a16="http://schemas.microsoft.com/office/drawing/2014/main" id="{36B72675-39F1-A14B-907E-15B0263BADC8}"/>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100241266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00000"/>
          </a:solidFill>
        </p:spPr>
        <p:txBody>
          <a:bodyPr wrap="square" lIns="0" tIns="0" rIns="0" bIns="0" rtlCol="0"/>
          <a:lstStyle/>
          <a:p>
            <a:endParaRPr/>
          </a:p>
        </p:txBody>
      </p:sp>
      <p:sp>
        <p:nvSpPr>
          <p:cNvPr id="17" name="bk object 17"/>
          <p:cNvSpPr/>
          <p:nvPr/>
        </p:nvSpPr>
        <p:spPr>
          <a:xfrm>
            <a:off x="10234387" y="0"/>
            <a:ext cx="8053612" cy="10286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900" b="0" i="0">
                <a:solidFill>
                  <a:srgbClr val="0D0D0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Photo, Int.)">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8288002" cy="8545361"/>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1" y="1"/>
            <a:ext cx="12840774" cy="8545361"/>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5400">
                <a:solidFill>
                  <a:schemeClr val="bg1"/>
                </a:solidFill>
              </a:defRPr>
            </a:lvl1pPr>
          </a:lstStyle>
          <a:p>
            <a:pPr lvl="0"/>
            <a:r>
              <a:rPr lang="en-US"/>
              <a:t>Click to add presentation title. 3 lines max.</a:t>
            </a:r>
          </a:p>
        </p:txBody>
      </p:sp>
      <p:pic>
        <p:nvPicPr>
          <p:cNvPr id="17" name="Graphic 16">
            <a:extLst>
              <a:ext uri="{FF2B5EF4-FFF2-40B4-BE49-F238E27FC236}">
                <a16:creationId xmlns:a16="http://schemas.microsoft.com/office/drawing/2014/main" id="{4D5E1C61-E66D-DA4C-9929-23CE218C847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grpSp>
        <p:nvGrpSpPr>
          <p:cNvPr id="9" name="Group 8">
            <a:extLst>
              <a:ext uri="{FF2B5EF4-FFF2-40B4-BE49-F238E27FC236}">
                <a16:creationId xmlns:a16="http://schemas.microsoft.com/office/drawing/2014/main" id="{F839A94D-69B9-9B42-ADB6-5E2783E59D60}"/>
              </a:ext>
            </a:extLst>
          </p:cNvPr>
          <p:cNvGrpSpPr/>
          <p:nvPr userDrawn="1"/>
        </p:nvGrpSpPr>
        <p:grpSpPr>
          <a:xfrm>
            <a:off x="-513927" y="5838276"/>
            <a:ext cx="502922" cy="2047599"/>
            <a:chOff x="-256404" y="360363"/>
            <a:chExt cx="251461" cy="692152"/>
          </a:xfrm>
        </p:grpSpPr>
        <p:grpSp>
          <p:nvGrpSpPr>
            <p:cNvPr id="14" name="Group 13">
              <a:extLst>
                <a:ext uri="{FF2B5EF4-FFF2-40B4-BE49-F238E27FC236}">
                  <a16:creationId xmlns:a16="http://schemas.microsoft.com/office/drawing/2014/main" id="{3CE4099C-9250-F14E-B63A-6B88F9C4617C}"/>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0DA35D6A-7BA6-2846-B075-E42DA9FDCD3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979BE9-5A4D-5249-ABC0-D34EA5C1694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154E1B-83C9-CE44-B54D-7570877BC0F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5" name="TextBox 14">
              <a:extLst>
                <a:ext uri="{FF2B5EF4-FFF2-40B4-BE49-F238E27FC236}">
                  <a16:creationId xmlns:a16="http://schemas.microsoft.com/office/drawing/2014/main" id="{15F8F36D-FAB4-0F4E-A379-E3472DE06A65}"/>
                </a:ext>
              </a:extLst>
            </p:cNvPr>
            <p:cNvSpPr txBox="1"/>
            <p:nvPr userDrawn="1"/>
          </p:nvSpPr>
          <p:spPr>
            <a:xfrm rot="16200000">
              <a:off x="-192446" y="662667"/>
              <a:ext cx="12354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21" name="Group 20">
            <a:extLst>
              <a:ext uri="{FF2B5EF4-FFF2-40B4-BE49-F238E27FC236}">
                <a16:creationId xmlns:a16="http://schemas.microsoft.com/office/drawing/2014/main" id="{A6B5788D-9AC0-0F48-9140-94BCE0A5105D}"/>
              </a:ext>
            </a:extLst>
          </p:cNvPr>
          <p:cNvGrpSpPr/>
          <p:nvPr userDrawn="1"/>
        </p:nvGrpSpPr>
        <p:grpSpPr>
          <a:xfrm>
            <a:off x="-513927" y="9044342"/>
            <a:ext cx="502922" cy="622458"/>
            <a:chOff x="-256404" y="360363"/>
            <a:chExt cx="251461" cy="692152"/>
          </a:xfrm>
        </p:grpSpPr>
        <p:grpSp>
          <p:nvGrpSpPr>
            <p:cNvPr id="22" name="Group 21">
              <a:extLst>
                <a:ext uri="{FF2B5EF4-FFF2-40B4-BE49-F238E27FC236}">
                  <a16:creationId xmlns:a16="http://schemas.microsoft.com/office/drawing/2014/main" id="{56243773-C490-624F-9979-02BFC0955224}"/>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272DEF8A-FDF5-7F4A-BFE9-CF134E153B2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2DAB7D-10AF-E247-BAB1-1578269F1A6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C0C35A0-DD72-784F-A27B-735DC03D275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3" name="TextBox 22">
              <a:extLst>
                <a:ext uri="{FF2B5EF4-FFF2-40B4-BE49-F238E27FC236}">
                  <a16:creationId xmlns:a16="http://schemas.microsoft.com/office/drawing/2014/main" id="{C973177D-69AF-A441-B075-A398D0A8EA56}"/>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sp>
        <p:nvSpPr>
          <p:cNvPr id="500" name="Caption">
            <a:extLst>
              <a:ext uri="{FF2B5EF4-FFF2-40B4-BE49-F238E27FC236}">
                <a16:creationId xmlns:a16="http://schemas.microsoft.com/office/drawing/2014/main" id="{4BCC0C5A-F55F-9C41-8911-BD533771A88A}"/>
              </a:ext>
            </a:extLst>
          </p:cNvPr>
          <p:cNvSpPr>
            <a:spLocks noGrp="1"/>
          </p:cNvSpPr>
          <p:nvPr>
            <p:ph type="body" sz="quarter" idx="500" hasCustomPrompt="1"/>
          </p:nvPr>
        </p:nvSpPr>
        <p:spPr>
          <a:xfrm>
            <a:off x="13347034" y="8034563"/>
            <a:ext cx="4509168"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Aft>
                <a:spcPts val="0"/>
              </a:spcAft>
              <a:buFontTx/>
              <a:buNone/>
              <a:tabLst/>
              <a:defRPr sz="1650">
                <a:solidFill>
                  <a:schemeClr val="bg1"/>
                </a:solidFill>
              </a:defRPr>
            </a:lvl2pPr>
            <a:lvl3pPr marL="0" indent="0" algn="r">
              <a:spcAft>
                <a:spcPts val="0"/>
              </a:spcAft>
              <a:buFontTx/>
              <a:buNone/>
              <a:tabLst/>
              <a:defRPr sz="1650">
                <a:solidFill>
                  <a:schemeClr val="bg1"/>
                </a:solidFill>
              </a:defRPr>
            </a:lvl3pPr>
            <a:lvl4pPr marL="0" indent="0" algn="r">
              <a:spcAft>
                <a:spcPts val="0"/>
              </a:spcAft>
              <a:buFontTx/>
              <a:buNone/>
              <a:tabLst/>
              <a:defRPr sz="1650">
                <a:solidFill>
                  <a:schemeClr val="bg1"/>
                </a:solidFill>
              </a:defRPr>
            </a:lvl4pPr>
            <a:lvl5pPr marL="0" indent="0" algn="r">
              <a:spcAft>
                <a:spcPts val="0"/>
              </a:spcAft>
              <a:buFontTx/>
              <a:buNone/>
              <a:tabLst/>
              <a:defRPr sz="1650">
                <a:solidFill>
                  <a:schemeClr val="bg1"/>
                </a:solidFill>
              </a:defRPr>
            </a:lvl5pPr>
            <a:lvl6pPr marL="0" indent="0" algn="r">
              <a:spcAft>
                <a:spcPts val="0"/>
              </a:spcAft>
              <a:buFontTx/>
              <a:buNone/>
              <a:tabLst/>
              <a:defRPr sz="1650">
                <a:solidFill>
                  <a:schemeClr val="bg1"/>
                </a:solidFill>
              </a:defRPr>
            </a:lvl6pPr>
            <a:lvl7pPr marL="0" indent="0" algn="r">
              <a:spcAft>
                <a:spcPts val="0"/>
              </a:spcAft>
              <a:buFontTx/>
              <a:buNone/>
              <a:tabLst/>
              <a:defRPr sz="1650">
                <a:solidFill>
                  <a:schemeClr val="bg1"/>
                </a:solidFill>
              </a:defRPr>
            </a:lvl7pPr>
            <a:lvl8pPr marL="0" indent="0" algn="r">
              <a:spcAft>
                <a:spcPts val="0"/>
              </a:spcAft>
              <a:buFontTx/>
              <a:buNone/>
              <a:tabLst/>
              <a:defRPr sz="1650">
                <a:solidFill>
                  <a:schemeClr val="bg1"/>
                </a:solidFill>
              </a:defRPr>
            </a:lvl8pPr>
            <a:lvl9pPr marL="0" indent="0" algn="r">
              <a:spcAft>
                <a:spcPts val="0"/>
              </a:spcAft>
              <a:buFontTx/>
              <a:buNone/>
              <a:tabLst/>
              <a:defRPr sz="1650">
                <a:solidFill>
                  <a:schemeClr val="bg1"/>
                </a:solidFill>
              </a:defRPr>
            </a:lvl9pPr>
          </a:lstStyle>
          <a:p>
            <a:pPr lvl="0"/>
            <a:r>
              <a:rPr lang="en-US"/>
              <a:t>Click to add photo caption</a:t>
            </a:r>
          </a:p>
        </p:txBody>
      </p:sp>
      <p:sp>
        <p:nvSpPr>
          <p:cNvPr id="57" name="Text Placeholder 2">
            <a:extLst>
              <a:ext uri="{FF2B5EF4-FFF2-40B4-BE49-F238E27FC236}">
                <a16:creationId xmlns:a16="http://schemas.microsoft.com/office/drawing/2014/main" id="{B7451DFE-54EF-8D41-8C76-20EC09B2F414}"/>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grpSp>
        <p:nvGrpSpPr>
          <p:cNvPr id="58" name="Group 57">
            <a:extLst>
              <a:ext uri="{FF2B5EF4-FFF2-40B4-BE49-F238E27FC236}">
                <a16:creationId xmlns:a16="http://schemas.microsoft.com/office/drawing/2014/main" id="{11DB998A-76FC-C441-98D8-55E9046DCE7C}"/>
              </a:ext>
            </a:extLst>
          </p:cNvPr>
          <p:cNvGrpSpPr/>
          <p:nvPr userDrawn="1"/>
        </p:nvGrpSpPr>
        <p:grpSpPr>
          <a:xfrm>
            <a:off x="862481" y="-370400"/>
            <a:ext cx="16560802" cy="11020956"/>
            <a:chOff x="431240" y="-246933"/>
            <a:chExt cx="8280401" cy="7347304"/>
          </a:xfrm>
        </p:grpSpPr>
        <p:grpSp>
          <p:nvGrpSpPr>
            <p:cNvPr id="59" name="Group 58">
              <a:extLst>
                <a:ext uri="{FF2B5EF4-FFF2-40B4-BE49-F238E27FC236}">
                  <a16:creationId xmlns:a16="http://schemas.microsoft.com/office/drawing/2014/main" id="{F08EEF1B-2AF8-C344-86EB-7F981E8985F6}"/>
                </a:ext>
              </a:extLst>
            </p:cNvPr>
            <p:cNvGrpSpPr/>
            <p:nvPr userDrawn="1"/>
          </p:nvGrpSpPr>
          <p:grpSpPr>
            <a:xfrm>
              <a:off x="431242" y="6864579"/>
              <a:ext cx="8280398" cy="235792"/>
              <a:chOff x="431801" y="-235792"/>
              <a:chExt cx="4400550" cy="235792"/>
            </a:xfrm>
          </p:grpSpPr>
          <p:cxnSp>
            <p:nvCxnSpPr>
              <p:cNvPr id="68" name="Straight Connector 67">
                <a:extLst>
                  <a:ext uri="{FF2B5EF4-FFF2-40B4-BE49-F238E27FC236}">
                    <a16:creationId xmlns:a16="http://schemas.microsoft.com/office/drawing/2014/main" id="{3A9E4733-C506-0844-9E44-CB8C78A3661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32E21B7-E879-204B-ADE1-A42C6955B28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8D4562F-D995-F046-801C-A122DFD6CADE}"/>
                </a:ext>
              </a:extLst>
            </p:cNvPr>
            <p:cNvGrpSpPr/>
            <p:nvPr userDrawn="1"/>
          </p:nvGrpSpPr>
          <p:grpSpPr>
            <a:xfrm>
              <a:off x="431240" y="-246933"/>
              <a:ext cx="8280401" cy="235792"/>
              <a:chOff x="431800" y="-240735"/>
              <a:chExt cx="8280401" cy="235792"/>
            </a:xfrm>
          </p:grpSpPr>
          <p:grpSp>
            <p:nvGrpSpPr>
              <p:cNvPr id="61" name="Group 60">
                <a:extLst>
                  <a:ext uri="{FF2B5EF4-FFF2-40B4-BE49-F238E27FC236}">
                    <a16:creationId xmlns:a16="http://schemas.microsoft.com/office/drawing/2014/main" id="{1AA1BCF7-D342-9249-A4E1-887BE4C32CF7}"/>
                  </a:ext>
                </a:extLst>
              </p:cNvPr>
              <p:cNvGrpSpPr/>
              <p:nvPr userDrawn="1"/>
            </p:nvGrpSpPr>
            <p:grpSpPr>
              <a:xfrm>
                <a:off x="431800" y="-240735"/>
                <a:ext cx="8280400" cy="235792"/>
                <a:chOff x="431800" y="-235792"/>
                <a:chExt cx="4400551" cy="235792"/>
              </a:xfrm>
            </p:grpSpPr>
            <p:cxnSp>
              <p:nvCxnSpPr>
                <p:cNvPr id="65" name="Straight Connector 64">
                  <a:extLst>
                    <a:ext uri="{FF2B5EF4-FFF2-40B4-BE49-F238E27FC236}">
                      <a16:creationId xmlns:a16="http://schemas.microsoft.com/office/drawing/2014/main" id="{B4CBA404-5630-844A-9D04-62E185C0FB7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C639544-67F3-0C4C-9027-79C351020D1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8DD139D8-8410-A24E-A96F-E2E4B698E4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2" name="TextBox 61">
                <a:extLst>
                  <a:ext uri="{FF2B5EF4-FFF2-40B4-BE49-F238E27FC236}">
                    <a16:creationId xmlns:a16="http://schemas.microsoft.com/office/drawing/2014/main" id="{7EB12B99-0912-9646-A844-B66DA910262F}"/>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3" name="Straight Arrow Connector 62">
                <a:extLst>
                  <a:ext uri="{FF2B5EF4-FFF2-40B4-BE49-F238E27FC236}">
                    <a16:creationId xmlns:a16="http://schemas.microsoft.com/office/drawing/2014/main" id="{AE13A984-EAC2-3945-ABC6-FF4BA774F757}"/>
                  </a:ext>
                </a:extLst>
              </p:cNvPr>
              <p:cNvCxnSpPr>
                <a:cxnSpLocks/>
                <a:stCxn id="62" idx="1"/>
                <a:endCxn id="67"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E79DC42-2367-1647-A387-D6C6AD1706D4}"/>
                  </a:ext>
                </a:extLst>
              </p:cNvPr>
              <p:cNvCxnSpPr>
                <a:cxnSpLocks/>
                <a:stCxn id="62" idx="3"/>
                <a:endCxn id="67"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CBEC4062-2C71-5641-9D80-32E997FB6AB1}"/>
              </a:ext>
            </a:extLst>
          </p:cNvPr>
          <p:cNvGrpSpPr/>
          <p:nvPr userDrawn="1"/>
        </p:nvGrpSpPr>
        <p:grpSpPr>
          <a:xfrm>
            <a:off x="18798364" y="-1"/>
            <a:ext cx="5748420" cy="10287002"/>
            <a:chOff x="9144000" y="-1"/>
            <a:chExt cx="2874210" cy="6858001"/>
          </a:xfrm>
        </p:grpSpPr>
        <p:sp>
          <p:nvSpPr>
            <p:cNvPr id="71" name="Rectangle 70">
              <a:extLst>
                <a:ext uri="{FF2B5EF4-FFF2-40B4-BE49-F238E27FC236}">
                  <a16:creationId xmlns:a16="http://schemas.microsoft.com/office/drawing/2014/main" id="{7815BFFE-BA37-C544-B34D-80E091B4D5A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72" name="Group 71">
              <a:extLst>
                <a:ext uri="{FF2B5EF4-FFF2-40B4-BE49-F238E27FC236}">
                  <a16:creationId xmlns:a16="http://schemas.microsoft.com/office/drawing/2014/main" id="{AB7E2598-A4C5-8049-B9C1-EB8A8D058E5E}"/>
                </a:ext>
              </a:extLst>
            </p:cNvPr>
            <p:cNvGrpSpPr/>
            <p:nvPr userDrawn="1"/>
          </p:nvGrpSpPr>
          <p:grpSpPr>
            <a:xfrm>
              <a:off x="9263395" y="150289"/>
              <a:ext cx="2754815" cy="6013825"/>
              <a:chOff x="9266651" y="185338"/>
              <a:chExt cx="2754815" cy="6013825"/>
            </a:xfrm>
          </p:grpSpPr>
          <p:sp>
            <p:nvSpPr>
              <p:cNvPr id="73" name="TextBox 72">
                <a:extLst>
                  <a:ext uri="{FF2B5EF4-FFF2-40B4-BE49-F238E27FC236}">
                    <a16:creationId xmlns:a16="http://schemas.microsoft.com/office/drawing/2014/main" id="{DCB93854-4E5E-4A48-A4A0-BCD0CF8AC499}"/>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74" name="Straight Connector 73">
                <a:extLst>
                  <a:ext uri="{FF2B5EF4-FFF2-40B4-BE49-F238E27FC236}">
                    <a16:creationId xmlns:a16="http://schemas.microsoft.com/office/drawing/2014/main" id="{805E6D04-68CA-E647-BBD9-564877AF14FB}"/>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08E6B56-1E9B-7E4E-85B2-A9B3824FD8CD}"/>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76" name="Group 75">
                <a:extLst>
                  <a:ext uri="{FF2B5EF4-FFF2-40B4-BE49-F238E27FC236}">
                    <a16:creationId xmlns:a16="http://schemas.microsoft.com/office/drawing/2014/main" id="{3F62C2E3-27EB-DA4C-812B-AEDC8DC821E8}"/>
                  </a:ext>
                </a:extLst>
              </p:cNvPr>
              <p:cNvGrpSpPr/>
              <p:nvPr userDrawn="1"/>
            </p:nvGrpSpPr>
            <p:grpSpPr>
              <a:xfrm>
                <a:off x="9286315" y="4787848"/>
                <a:ext cx="2735151" cy="1411315"/>
                <a:chOff x="9296567" y="4910411"/>
                <a:chExt cx="2735151" cy="1411315"/>
              </a:xfrm>
            </p:grpSpPr>
            <p:sp>
              <p:nvSpPr>
                <p:cNvPr id="91" name="Rectangle 90">
                  <a:extLst>
                    <a:ext uri="{FF2B5EF4-FFF2-40B4-BE49-F238E27FC236}">
                      <a16:creationId xmlns:a16="http://schemas.microsoft.com/office/drawing/2014/main" id="{067A57F8-10BF-114D-ADE4-BB36D945601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2" name="TextBox 91">
                  <a:extLst>
                    <a:ext uri="{FF2B5EF4-FFF2-40B4-BE49-F238E27FC236}">
                      <a16:creationId xmlns:a16="http://schemas.microsoft.com/office/drawing/2014/main" id="{53481F22-033F-494F-91EE-A414E6329D04}"/>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93" name="Graphic 92">
                  <a:extLst>
                    <a:ext uri="{FF2B5EF4-FFF2-40B4-BE49-F238E27FC236}">
                      <a16:creationId xmlns:a16="http://schemas.microsoft.com/office/drawing/2014/main" id="{CEA436C0-8AD2-5944-82B9-DED08C002A4D}"/>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94" name="TextBox 93">
                  <a:extLst>
                    <a:ext uri="{FF2B5EF4-FFF2-40B4-BE49-F238E27FC236}">
                      <a16:creationId xmlns:a16="http://schemas.microsoft.com/office/drawing/2014/main" id="{04F4131D-84F3-654C-9A0B-CDB482EC230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95" name="TextBox 94">
                  <a:extLst>
                    <a:ext uri="{FF2B5EF4-FFF2-40B4-BE49-F238E27FC236}">
                      <a16:creationId xmlns:a16="http://schemas.microsoft.com/office/drawing/2014/main" id="{F9DE4246-BEF9-C74D-A684-B5C12EAECFD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96" name="TextBox 95">
                  <a:extLst>
                    <a:ext uri="{FF2B5EF4-FFF2-40B4-BE49-F238E27FC236}">
                      <a16:creationId xmlns:a16="http://schemas.microsoft.com/office/drawing/2014/main" id="{8641C5C1-E38B-A34E-92F7-ECE0D70A163F}"/>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7" name="Group 76">
                <a:extLst>
                  <a:ext uri="{FF2B5EF4-FFF2-40B4-BE49-F238E27FC236}">
                    <a16:creationId xmlns:a16="http://schemas.microsoft.com/office/drawing/2014/main" id="{6B669619-1D27-2B4F-9149-52D259C4C056}"/>
                  </a:ext>
                </a:extLst>
              </p:cNvPr>
              <p:cNvGrpSpPr/>
              <p:nvPr userDrawn="1"/>
            </p:nvGrpSpPr>
            <p:grpSpPr>
              <a:xfrm>
                <a:off x="9286315" y="3431192"/>
                <a:ext cx="2735151" cy="1280928"/>
                <a:chOff x="9286315" y="6976989"/>
                <a:chExt cx="2735151" cy="1280928"/>
              </a:xfrm>
            </p:grpSpPr>
            <p:sp>
              <p:nvSpPr>
                <p:cNvPr id="86" name="Rectangle 85">
                  <a:extLst>
                    <a:ext uri="{FF2B5EF4-FFF2-40B4-BE49-F238E27FC236}">
                      <a16:creationId xmlns:a16="http://schemas.microsoft.com/office/drawing/2014/main" id="{40475A09-AB7A-4148-BF87-AC5BD5D28E9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TextBox 86">
                  <a:extLst>
                    <a:ext uri="{FF2B5EF4-FFF2-40B4-BE49-F238E27FC236}">
                      <a16:creationId xmlns:a16="http://schemas.microsoft.com/office/drawing/2014/main" id="{0A537143-8F17-5A4F-B4E7-72C5BA8E2B2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8" name="Graphic 87">
                  <a:extLst>
                    <a:ext uri="{FF2B5EF4-FFF2-40B4-BE49-F238E27FC236}">
                      <a16:creationId xmlns:a16="http://schemas.microsoft.com/office/drawing/2014/main" id="{CD9BD6BD-CC07-DF45-8B87-EF59F2A1371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89" name="TextBox 88">
                  <a:extLst>
                    <a:ext uri="{FF2B5EF4-FFF2-40B4-BE49-F238E27FC236}">
                      <a16:creationId xmlns:a16="http://schemas.microsoft.com/office/drawing/2014/main" id="{766FD5EC-ADD9-6F4A-AB3B-9720EE7B215D}"/>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76996C94-F976-1D4B-853D-E1E5761022F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8" name="Group 77">
                <a:extLst>
                  <a:ext uri="{FF2B5EF4-FFF2-40B4-BE49-F238E27FC236}">
                    <a16:creationId xmlns:a16="http://schemas.microsoft.com/office/drawing/2014/main" id="{89B94558-65CA-5040-908F-D0F1D81AB8F0}"/>
                  </a:ext>
                </a:extLst>
              </p:cNvPr>
              <p:cNvGrpSpPr/>
              <p:nvPr userDrawn="1"/>
            </p:nvGrpSpPr>
            <p:grpSpPr>
              <a:xfrm>
                <a:off x="9266651" y="510458"/>
                <a:ext cx="2617883" cy="635287"/>
                <a:chOff x="12352022" y="513115"/>
                <a:chExt cx="2617883" cy="635287"/>
              </a:xfrm>
            </p:grpSpPr>
            <p:sp>
              <p:nvSpPr>
                <p:cNvPr id="83" name="TextBox 82">
                  <a:extLst>
                    <a:ext uri="{FF2B5EF4-FFF2-40B4-BE49-F238E27FC236}">
                      <a16:creationId xmlns:a16="http://schemas.microsoft.com/office/drawing/2014/main" id="{28608AAC-2150-B84C-B946-1A7A733EF59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4" name="TextBox 83">
                  <a:extLst>
                    <a:ext uri="{FF2B5EF4-FFF2-40B4-BE49-F238E27FC236}">
                      <a16:creationId xmlns:a16="http://schemas.microsoft.com/office/drawing/2014/main" id="{CBC956E1-67FD-BD42-B3A0-FE885FBCEBC8}"/>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5" name="TextBox 84">
                  <a:extLst>
                    <a:ext uri="{FF2B5EF4-FFF2-40B4-BE49-F238E27FC236}">
                      <a16:creationId xmlns:a16="http://schemas.microsoft.com/office/drawing/2014/main" id="{574E3DAA-8855-3543-8F87-92008D643488}"/>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79" name="TextBox 78">
                <a:extLst>
                  <a:ext uri="{FF2B5EF4-FFF2-40B4-BE49-F238E27FC236}">
                    <a16:creationId xmlns:a16="http://schemas.microsoft.com/office/drawing/2014/main" id="{F1778C94-9A0A-CA43-BC18-9113BB5FB8E3}"/>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80" name="TextBox 79">
                <a:extLst>
                  <a:ext uri="{FF2B5EF4-FFF2-40B4-BE49-F238E27FC236}">
                    <a16:creationId xmlns:a16="http://schemas.microsoft.com/office/drawing/2014/main" id="{24115E3E-DF36-734C-AA36-386ACD9CFD09}"/>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81" name="TextBox 80">
                <a:extLst>
                  <a:ext uri="{FF2B5EF4-FFF2-40B4-BE49-F238E27FC236}">
                    <a16:creationId xmlns:a16="http://schemas.microsoft.com/office/drawing/2014/main" id="{3A0040AC-7F08-DA46-A0A6-06E63C383881}"/>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82" name="TextBox 81">
                <a:extLst>
                  <a:ext uri="{FF2B5EF4-FFF2-40B4-BE49-F238E27FC236}">
                    <a16:creationId xmlns:a16="http://schemas.microsoft.com/office/drawing/2014/main" id="{2756E75C-BA8F-DB49-A5F6-4A6E761A0CFD}"/>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166999802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Photo, T.S.)">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8288002" cy="8545361"/>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1" y="1"/>
            <a:ext cx="12840774" cy="8545361"/>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5400">
                <a:solidFill>
                  <a:schemeClr val="bg1"/>
                </a:solidFill>
              </a:defRPr>
            </a:lvl1pPr>
          </a:lstStyle>
          <a:p>
            <a:pPr lvl="0"/>
            <a:r>
              <a:rPr lang="en-US"/>
              <a:t>Click to add presentation title. 3 lines max.</a:t>
            </a:r>
          </a:p>
        </p:txBody>
      </p:sp>
      <p:pic>
        <p:nvPicPr>
          <p:cNvPr id="17" name="Graphic 16">
            <a:extLst>
              <a:ext uri="{FF2B5EF4-FFF2-40B4-BE49-F238E27FC236}">
                <a16:creationId xmlns:a16="http://schemas.microsoft.com/office/drawing/2014/main" id="{4D5E1C61-E66D-DA4C-9929-23CE218C8473}"/>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2"/>
            <a:ext cx="4302814" cy="832803"/>
          </a:xfrm>
          <a:prstGeom prst="rect">
            <a:avLst/>
          </a:prstGeom>
        </p:spPr>
      </p:pic>
      <p:grpSp>
        <p:nvGrpSpPr>
          <p:cNvPr id="9" name="Group 8">
            <a:extLst>
              <a:ext uri="{FF2B5EF4-FFF2-40B4-BE49-F238E27FC236}">
                <a16:creationId xmlns:a16="http://schemas.microsoft.com/office/drawing/2014/main" id="{613DE8F3-DCBA-CF49-9CE3-647F1ABDA6CA}"/>
              </a:ext>
            </a:extLst>
          </p:cNvPr>
          <p:cNvGrpSpPr/>
          <p:nvPr userDrawn="1"/>
        </p:nvGrpSpPr>
        <p:grpSpPr>
          <a:xfrm>
            <a:off x="-513927" y="5838276"/>
            <a:ext cx="502922" cy="2047599"/>
            <a:chOff x="-256404" y="360363"/>
            <a:chExt cx="251461" cy="692152"/>
          </a:xfrm>
        </p:grpSpPr>
        <p:grpSp>
          <p:nvGrpSpPr>
            <p:cNvPr id="11" name="Group 10">
              <a:extLst>
                <a:ext uri="{FF2B5EF4-FFF2-40B4-BE49-F238E27FC236}">
                  <a16:creationId xmlns:a16="http://schemas.microsoft.com/office/drawing/2014/main" id="{E480DA6A-4D10-DB40-988E-A23352CE5AFF}"/>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8CB891B5-549F-C54D-AFAE-99990FB2A5F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995ADB-9A20-754F-8EF1-BB333625BB8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5A68E1-8CD9-CC45-9F15-8553569D6C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4" name="TextBox 13">
              <a:extLst>
                <a:ext uri="{FF2B5EF4-FFF2-40B4-BE49-F238E27FC236}">
                  <a16:creationId xmlns:a16="http://schemas.microsoft.com/office/drawing/2014/main" id="{660D8EAA-9FE3-0A4D-8451-31561B9FA39F}"/>
                </a:ext>
              </a:extLst>
            </p:cNvPr>
            <p:cNvSpPr txBox="1"/>
            <p:nvPr userDrawn="1"/>
          </p:nvSpPr>
          <p:spPr>
            <a:xfrm rot="16200000">
              <a:off x="-192446" y="662667"/>
              <a:ext cx="12354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20" name="Group 19">
            <a:extLst>
              <a:ext uri="{FF2B5EF4-FFF2-40B4-BE49-F238E27FC236}">
                <a16:creationId xmlns:a16="http://schemas.microsoft.com/office/drawing/2014/main" id="{F7635911-5D33-9B43-907D-630F0751D4B5}"/>
              </a:ext>
            </a:extLst>
          </p:cNvPr>
          <p:cNvGrpSpPr/>
          <p:nvPr userDrawn="1"/>
        </p:nvGrpSpPr>
        <p:grpSpPr>
          <a:xfrm>
            <a:off x="-513927" y="9044342"/>
            <a:ext cx="502922" cy="622458"/>
            <a:chOff x="-256404" y="360363"/>
            <a:chExt cx="251461" cy="692152"/>
          </a:xfrm>
        </p:grpSpPr>
        <p:grpSp>
          <p:nvGrpSpPr>
            <p:cNvPr id="21" name="Group 20">
              <a:extLst>
                <a:ext uri="{FF2B5EF4-FFF2-40B4-BE49-F238E27FC236}">
                  <a16:creationId xmlns:a16="http://schemas.microsoft.com/office/drawing/2014/main" id="{DE3D47EC-0298-BD47-8F31-1F67C4A52643}"/>
                </a:ext>
              </a:extLst>
            </p:cNvPr>
            <p:cNvGrpSpPr/>
            <p:nvPr userDrawn="1"/>
          </p:nvGrpSpPr>
          <p:grpSpPr>
            <a:xfrm rot="16200000">
              <a:off x="-476749" y="580708"/>
              <a:ext cx="692152" cy="251461"/>
              <a:chOff x="431800" y="-235792"/>
              <a:chExt cx="4400551" cy="235792"/>
            </a:xfrm>
          </p:grpSpPr>
          <p:cxnSp>
            <p:nvCxnSpPr>
              <p:cNvPr id="23" name="Straight Connector 22">
                <a:extLst>
                  <a:ext uri="{FF2B5EF4-FFF2-40B4-BE49-F238E27FC236}">
                    <a16:creationId xmlns:a16="http://schemas.microsoft.com/office/drawing/2014/main" id="{9AE98708-0591-FB43-80ED-2B85F5BFEF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BC5222-1B48-BD4C-9D7E-445D6685850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9CB1FAA-BD66-DC46-8E02-D10B7ACACCB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2" name="TextBox 21">
              <a:extLst>
                <a:ext uri="{FF2B5EF4-FFF2-40B4-BE49-F238E27FC236}">
                  <a16:creationId xmlns:a16="http://schemas.microsoft.com/office/drawing/2014/main" id="{EAD09676-9C69-E246-AFD8-70702BD7551D}"/>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sp>
        <p:nvSpPr>
          <p:cNvPr id="500" name="Caption">
            <a:extLst>
              <a:ext uri="{FF2B5EF4-FFF2-40B4-BE49-F238E27FC236}">
                <a16:creationId xmlns:a16="http://schemas.microsoft.com/office/drawing/2014/main" id="{BC3EAE13-E77A-9844-A7FB-5481C2918243}"/>
              </a:ext>
            </a:extLst>
          </p:cNvPr>
          <p:cNvSpPr>
            <a:spLocks noGrp="1"/>
          </p:cNvSpPr>
          <p:nvPr>
            <p:ph type="body" sz="quarter" idx="500" hasCustomPrompt="1"/>
          </p:nvPr>
        </p:nvSpPr>
        <p:spPr>
          <a:xfrm>
            <a:off x="13347034" y="8034563"/>
            <a:ext cx="4509168"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Aft>
                <a:spcPts val="0"/>
              </a:spcAft>
              <a:buFontTx/>
              <a:buNone/>
              <a:tabLst/>
              <a:defRPr sz="1650">
                <a:solidFill>
                  <a:schemeClr val="bg1"/>
                </a:solidFill>
              </a:defRPr>
            </a:lvl2pPr>
            <a:lvl3pPr marL="0" indent="0" algn="r">
              <a:spcAft>
                <a:spcPts val="0"/>
              </a:spcAft>
              <a:buFontTx/>
              <a:buNone/>
              <a:tabLst/>
              <a:defRPr sz="1650">
                <a:solidFill>
                  <a:schemeClr val="bg1"/>
                </a:solidFill>
              </a:defRPr>
            </a:lvl3pPr>
            <a:lvl4pPr marL="0" indent="0" algn="r">
              <a:spcAft>
                <a:spcPts val="0"/>
              </a:spcAft>
              <a:buFontTx/>
              <a:buNone/>
              <a:tabLst/>
              <a:defRPr sz="1650">
                <a:solidFill>
                  <a:schemeClr val="bg1"/>
                </a:solidFill>
              </a:defRPr>
            </a:lvl4pPr>
            <a:lvl5pPr marL="0" indent="0" algn="r">
              <a:spcAft>
                <a:spcPts val="0"/>
              </a:spcAft>
              <a:buFontTx/>
              <a:buNone/>
              <a:tabLst/>
              <a:defRPr sz="1650">
                <a:solidFill>
                  <a:schemeClr val="bg1"/>
                </a:solidFill>
              </a:defRPr>
            </a:lvl5pPr>
            <a:lvl6pPr marL="0" indent="0" algn="r">
              <a:spcAft>
                <a:spcPts val="0"/>
              </a:spcAft>
              <a:buFontTx/>
              <a:buNone/>
              <a:tabLst/>
              <a:defRPr sz="1650">
                <a:solidFill>
                  <a:schemeClr val="bg1"/>
                </a:solidFill>
              </a:defRPr>
            </a:lvl6pPr>
            <a:lvl7pPr marL="0" indent="0" algn="r">
              <a:spcAft>
                <a:spcPts val="0"/>
              </a:spcAft>
              <a:buFontTx/>
              <a:buNone/>
              <a:tabLst/>
              <a:defRPr sz="1650">
                <a:solidFill>
                  <a:schemeClr val="bg1"/>
                </a:solidFill>
              </a:defRPr>
            </a:lvl7pPr>
            <a:lvl8pPr marL="0" indent="0" algn="r">
              <a:spcAft>
                <a:spcPts val="0"/>
              </a:spcAft>
              <a:buFontTx/>
              <a:buNone/>
              <a:tabLst/>
              <a:defRPr sz="1650">
                <a:solidFill>
                  <a:schemeClr val="bg1"/>
                </a:solidFill>
              </a:defRPr>
            </a:lvl8pPr>
            <a:lvl9pPr marL="0" indent="0" algn="r">
              <a:spcAft>
                <a:spcPts val="0"/>
              </a:spcAft>
              <a:buFontTx/>
              <a:buNone/>
              <a:tabLst/>
              <a:defRPr sz="1650">
                <a:solidFill>
                  <a:schemeClr val="bg1"/>
                </a:solidFill>
              </a:defRPr>
            </a:lvl9pPr>
          </a:lstStyle>
          <a:p>
            <a:pPr lvl="0"/>
            <a:r>
              <a:rPr lang="en-US"/>
              <a:t>Click to add photo caption</a:t>
            </a:r>
          </a:p>
        </p:txBody>
      </p:sp>
      <p:sp>
        <p:nvSpPr>
          <p:cNvPr id="56" name="Text Placeholder 2">
            <a:extLst>
              <a:ext uri="{FF2B5EF4-FFF2-40B4-BE49-F238E27FC236}">
                <a16:creationId xmlns:a16="http://schemas.microsoft.com/office/drawing/2014/main" id="{999D40C9-73B1-3744-8E82-87C3C3CE0824}"/>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grpSp>
        <p:nvGrpSpPr>
          <p:cNvPr id="57" name="Group 56">
            <a:extLst>
              <a:ext uri="{FF2B5EF4-FFF2-40B4-BE49-F238E27FC236}">
                <a16:creationId xmlns:a16="http://schemas.microsoft.com/office/drawing/2014/main" id="{94EFD901-2927-D64B-B02E-E280897FCC24}"/>
              </a:ext>
            </a:extLst>
          </p:cNvPr>
          <p:cNvGrpSpPr/>
          <p:nvPr userDrawn="1"/>
        </p:nvGrpSpPr>
        <p:grpSpPr>
          <a:xfrm>
            <a:off x="862481" y="-370400"/>
            <a:ext cx="16560802" cy="11020956"/>
            <a:chOff x="431240" y="-246933"/>
            <a:chExt cx="8280401" cy="7347304"/>
          </a:xfrm>
        </p:grpSpPr>
        <p:grpSp>
          <p:nvGrpSpPr>
            <p:cNvPr id="58" name="Group 57">
              <a:extLst>
                <a:ext uri="{FF2B5EF4-FFF2-40B4-BE49-F238E27FC236}">
                  <a16:creationId xmlns:a16="http://schemas.microsoft.com/office/drawing/2014/main" id="{9CE60D13-ED71-8949-8EA6-7BDFD45DD243}"/>
                </a:ext>
              </a:extLst>
            </p:cNvPr>
            <p:cNvGrpSpPr/>
            <p:nvPr userDrawn="1"/>
          </p:nvGrpSpPr>
          <p:grpSpPr>
            <a:xfrm>
              <a:off x="431242" y="6864579"/>
              <a:ext cx="8280398" cy="235792"/>
              <a:chOff x="431801" y="-235792"/>
              <a:chExt cx="4400550" cy="235792"/>
            </a:xfrm>
          </p:grpSpPr>
          <p:cxnSp>
            <p:nvCxnSpPr>
              <p:cNvPr id="67" name="Straight Connector 66">
                <a:extLst>
                  <a:ext uri="{FF2B5EF4-FFF2-40B4-BE49-F238E27FC236}">
                    <a16:creationId xmlns:a16="http://schemas.microsoft.com/office/drawing/2014/main" id="{807CCC75-FA7C-F44D-B14A-A0B0259C746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A25C0D-A76D-3A43-AF72-4A74E55935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686053CC-770F-1647-9FA5-3D17B470A2DD}"/>
                </a:ext>
              </a:extLst>
            </p:cNvPr>
            <p:cNvGrpSpPr/>
            <p:nvPr userDrawn="1"/>
          </p:nvGrpSpPr>
          <p:grpSpPr>
            <a:xfrm>
              <a:off x="431240" y="-246933"/>
              <a:ext cx="8280401" cy="235792"/>
              <a:chOff x="431800" y="-240735"/>
              <a:chExt cx="8280401" cy="235792"/>
            </a:xfrm>
          </p:grpSpPr>
          <p:grpSp>
            <p:nvGrpSpPr>
              <p:cNvPr id="60" name="Group 59">
                <a:extLst>
                  <a:ext uri="{FF2B5EF4-FFF2-40B4-BE49-F238E27FC236}">
                    <a16:creationId xmlns:a16="http://schemas.microsoft.com/office/drawing/2014/main" id="{03FE5F9E-B699-5748-8B29-271744DB62D3}"/>
                  </a:ext>
                </a:extLst>
              </p:cNvPr>
              <p:cNvGrpSpPr/>
              <p:nvPr userDrawn="1"/>
            </p:nvGrpSpPr>
            <p:grpSpPr>
              <a:xfrm>
                <a:off x="431800" y="-240735"/>
                <a:ext cx="8280400" cy="235792"/>
                <a:chOff x="431800" y="-235792"/>
                <a:chExt cx="4400551" cy="235792"/>
              </a:xfrm>
            </p:grpSpPr>
            <p:cxnSp>
              <p:nvCxnSpPr>
                <p:cNvPr id="64" name="Straight Connector 63">
                  <a:extLst>
                    <a:ext uri="{FF2B5EF4-FFF2-40B4-BE49-F238E27FC236}">
                      <a16:creationId xmlns:a16="http://schemas.microsoft.com/office/drawing/2014/main" id="{611376C0-9CDD-1149-B743-827805A87A1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43B879B-BC55-DF46-B034-9796400B97E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AB5FEA6B-D3F8-E14C-9F53-1604DEE35B1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1" name="TextBox 60">
                <a:extLst>
                  <a:ext uri="{FF2B5EF4-FFF2-40B4-BE49-F238E27FC236}">
                    <a16:creationId xmlns:a16="http://schemas.microsoft.com/office/drawing/2014/main" id="{F7CD598A-01CD-CC40-AB4E-7590F906EFD9}"/>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2" name="Straight Arrow Connector 61">
                <a:extLst>
                  <a:ext uri="{FF2B5EF4-FFF2-40B4-BE49-F238E27FC236}">
                    <a16:creationId xmlns:a16="http://schemas.microsoft.com/office/drawing/2014/main" id="{8FEDFFF3-ACA6-CE4F-91FD-7391CF42615D}"/>
                  </a:ext>
                </a:extLst>
              </p:cNvPr>
              <p:cNvCxnSpPr>
                <a:cxnSpLocks/>
                <a:stCxn id="61" idx="1"/>
                <a:endCxn id="6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01E1954-959E-D241-8D61-EF967C7B3DFC}"/>
                  </a:ext>
                </a:extLst>
              </p:cNvPr>
              <p:cNvCxnSpPr>
                <a:cxnSpLocks/>
                <a:stCxn id="61" idx="3"/>
                <a:endCxn id="6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38425585-D754-CE4E-97CB-A25075FFC6D6}"/>
              </a:ext>
            </a:extLst>
          </p:cNvPr>
          <p:cNvGrpSpPr/>
          <p:nvPr userDrawn="1"/>
        </p:nvGrpSpPr>
        <p:grpSpPr>
          <a:xfrm>
            <a:off x="18798364" y="-1"/>
            <a:ext cx="5748420" cy="10287002"/>
            <a:chOff x="9144000" y="-1"/>
            <a:chExt cx="2874210" cy="6858001"/>
          </a:xfrm>
        </p:grpSpPr>
        <p:sp>
          <p:nvSpPr>
            <p:cNvPr id="70" name="Rectangle 69">
              <a:extLst>
                <a:ext uri="{FF2B5EF4-FFF2-40B4-BE49-F238E27FC236}">
                  <a16:creationId xmlns:a16="http://schemas.microsoft.com/office/drawing/2014/main" id="{0E70D113-073F-DB49-940F-651EC80F7EE0}"/>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71" name="Group 70">
              <a:extLst>
                <a:ext uri="{FF2B5EF4-FFF2-40B4-BE49-F238E27FC236}">
                  <a16:creationId xmlns:a16="http://schemas.microsoft.com/office/drawing/2014/main" id="{D345CBC3-2793-C84A-82D2-46F80E2C806B}"/>
                </a:ext>
              </a:extLst>
            </p:cNvPr>
            <p:cNvGrpSpPr/>
            <p:nvPr userDrawn="1"/>
          </p:nvGrpSpPr>
          <p:grpSpPr>
            <a:xfrm>
              <a:off x="9263395" y="150289"/>
              <a:ext cx="2754815" cy="6013825"/>
              <a:chOff x="9266651" y="185338"/>
              <a:chExt cx="2754815" cy="6013825"/>
            </a:xfrm>
          </p:grpSpPr>
          <p:sp>
            <p:nvSpPr>
              <p:cNvPr id="72" name="TextBox 71">
                <a:extLst>
                  <a:ext uri="{FF2B5EF4-FFF2-40B4-BE49-F238E27FC236}">
                    <a16:creationId xmlns:a16="http://schemas.microsoft.com/office/drawing/2014/main" id="{D74F7BC9-E8D1-FB43-AAD5-7867AD59901D}"/>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73" name="Straight Connector 72">
                <a:extLst>
                  <a:ext uri="{FF2B5EF4-FFF2-40B4-BE49-F238E27FC236}">
                    <a16:creationId xmlns:a16="http://schemas.microsoft.com/office/drawing/2014/main" id="{3CEF2B5E-1374-EF49-9AB7-6A828DF52471}"/>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E9D0BE4-89D0-5942-8754-EEA5A310316D}"/>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75" name="Group 74">
                <a:extLst>
                  <a:ext uri="{FF2B5EF4-FFF2-40B4-BE49-F238E27FC236}">
                    <a16:creationId xmlns:a16="http://schemas.microsoft.com/office/drawing/2014/main" id="{FE3E923D-B719-754B-A5B4-5114C78C2350}"/>
                  </a:ext>
                </a:extLst>
              </p:cNvPr>
              <p:cNvGrpSpPr/>
              <p:nvPr userDrawn="1"/>
            </p:nvGrpSpPr>
            <p:grpSpPr>
              <a:xfrm>
                <a:off x="9286315" y="4787848"/>
                <a:ext cx="2735151" cy="1411315"/>
                <a:chOff x="9296567" y="4910411"/>
                <a:chExt cx="2735151" cy="1411315"/>
              </a:xfrm>
            </p:grpSpPr>
            <p:sp>
              <p:nvSpPr>
                <p:cNvPr id="90" name="Rectangle 89">
                  <a:extLst>
                    <a:ext uri="{FF2B5EF4-FFF2-40B4-BE49-F238E27FC236}">
                      <a16:creationId xmlns:a16="http://schemas.microsoft.com/office/drawing/2014/main" id="{CD8D379F-A1CA-974F-B228-40BD78178C0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1" name="TextBox 90">
                  <a:extLst>
                    <a:ext uri="{FF2B5EF4-FFF2-40B4-BE49-F238E27FC236}">
                      <a16:creationId xmlns:a16="http://schemas.microsoft.com/office/drawing/2014/main" id="{2BBC6346-A8B2-CC40-83D2-80545950D96E}"/>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92" name="Graphic 91">
                  <a:extLst>
                    <a:ext uri="{FF2B5EF4-FFF2-40B4-BE49-F238E27FC236}">
                      <a16:creationId xmlns:a16="http://schemas.microsoft.com/office/drawing/2014/main" id="{8E12A5EB-AE8E-1443-9417-C419BFE8B93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93" name="TextBox 92">
                  <a:extLst>
                    <a:ext uri="{FF2B5EF4-FFF2-40B4-BE49-F238E27FC236}">
                      <a16:creationId xmlns:a16="http://schemas.microsoft.com/office/drawing/2014/main" id="{97F1FA10-D20C-B240-9CD2-6D4497C5F4D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94" name="TextBox 93">
                  <a:extLst>
                    <a:ext uri="{FF2B5EF4-FFF2-40B4-BE49-F238E27FC236}">
                      <a16:creationId xmlns:a16="http://schemas.microsoft.com/office/drawing/2014/main" id="{CE14D817-0EDB-0E46-9F58-EB168B99D57D}"/>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95" name="TextBox 94">
                  <a:extLst>
                    <a:ext uri="{FF2B5EF4-FFF2-40B4-BE49-F238E27FC236}">
                      <a16:creationId xmlns:a16="http://schemas.microsoft.com/office/drawing/2014/main" id="{9CED4535-1101-5649-A060-98F11DEC4395}"/>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6" name="Group 75">
                <a:extLst>
                  <a:ext uri="{FF2B5EF4-FFF2-40B4-BE49-F238E27FC236}">
                    <a16:creationId xmlns:a16="http://schemas.microsoft.com/office/drawing/2014/main" id="{C4AD87CC-6788-734A-81B5-D0B8B608B17C}"/>
                  </a:ext>
                </a:extLst>
              </p:cNvPr>
              <p:cNvGrpSpPr/>
              <p:nvPr userDrawn="1"/>
            </p:nvGrpSpPr>
            <p:grpSpPr>
              <a:xfrm>
                <a:off x="9286315" y="3431192"/>
                <a:ext cx="2735151" cy="1280928"/>
                <a:chOff x="9286315" y="6976989"/>
                <a:chExt cx="2735151" cy="1280928"/>
              </a:xfrm>
            </p:grpSpPr>
            <p:sp>
              <p:nvSpPr>
                <p:cNvPr id="85" name="Rectangle 84">
                  <a:extLst>
                    <a:ext uri="{FF2B5EF4-FFF2-40B4-BE49-F238E27FC236}">
                      <a16:creationId xmlns:a16="http://schemas.microsoft.com/office/drawing/2014/main" id="{7F3E0A81-64FA-7644-A110-F47798791436}"/>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6" name="TextBox 85">
                  <a:extLst>
                    <a:ext uri="{FF2B5EF4-FFF2-40B4-BE49-F238E27FC236}">
                      <a16:creationId xmlns:a16="http://schemas.microsoft.com/office/drawing/2014/main" id="{A78C2125-4688-2A4F-9C89-3FCE7E50054E}"/>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C3F1FB1C-139F-6E4F-9C91-157785071F9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88" name="TextBox 87">
                  <a:extLst>
                    <a:ext uri="{FF2B5EF4-FFF2-40B4-BE49-F238E27FC236}">
                      <a16:creationId xmlns:a16="http://schemas.microsoft.com/office/drawing/2014/main" id="{448D0656-6841-F546-BD98-F7719F78A37C}"/>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9" name="Picture 88">
                  <a:extLst>
                    <a:ext uri="{FF2B5EF4-FFF2-40B4-BE49-F238E27FC236}">
                      <a16:creationId xmlns:a16="http://schemas.microsoft.com/office/drawing/2014/main" id="{4DFEF06C-7D00-CD4A-A399-511628526B5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7" name="Group 76">
                <a:extLst>
                  <a:ext uri="{FF2B5EF4-FFF2-40B4-BE49-F238E27FC236}">
                    <a16:creationId xmlns:a16="http://schemas.microsoft.com/office/drawing/2014/main" id="{41CAF2BE-74BA-C947-9D29-4E9691DA5EFA}"/>
                  </a:ext>
                </a:extLst>
              </p:cNvPr>
              <p:cNvGrpSpPr/>
              <p:nvPr userDrawn="1"/>
            </p:nvGrpSpPr>
            <p:grpSpPr>
              <a:xfrm>
                <a:off x="9266651" y="510458"/>
                <a:ext cx="2617883" cy="635287"/>
                <a:chOff x="12352022" y="513115"/>
                <a:chExt cx="2617883" cy="635287"/>
              </a:xfrm>
            </p:grpSpPr>
            <p:sp>
              <p:nvSpPr>
                <p:cNvPr id="82" name="TextBox 81">
                  <a:extLst>
                    <a:ext uri="{FF2B5EF4-FFF2-40B4-BE49-F238E27FC236}">
                      <a16:creationId xmlns:a16="http://schemas.microsoft.com/office/drawing/2014/main" id="{35D0CA59-DF2A-494B-8A71-0D6FCABF5AD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BB3F398C-FD2A-BF4B-BCCB-CD30B027899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14D5BEDC-FECA-904D-BAE1-FC9ECFA0C89E}"/>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78" name="TextBox 77">
                <a:extLst>
                  <a:ext uri="{FF2B5EF4-FFF2-40B4-BE49-F238E27FC236}">
                    <a16:creationId xmlns:a16="http://schemas.microsoft.com/office/drawing/2014/main" id="{5FCF3778-A3F9-9342-8366-639247FDB55A}"/>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79" name="TextBox 78">
                <a:extLst>
                  <a:ext uri="{FF2B5EF4-FFF2-40B4-BE49-F238E27FC236}">
                    <a16:creationId xmlns:a16="http://schemas.microsoft.com/office/drawing/2014/main" id="{94601BB6-23CE-644F-87DC-9F5BA78E0D1C}"/>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80" name="TextBox 79">
                <a:extLst>
                  <a:ext uri="{FF2B5EF4-FFF2-40B4-BE49-F238E27FC236}">
                    <a16:creationId xmlns:a16="http://schemas.microsoft.com/office/drawing/2014/main" id="{170D7B81-2F68-6943-9D89-8B56A46933CB}"/>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81" name="TextBox 80">
                <a:extLst>
                  <a:ext uri="{FF2B5EF4-FFF2-40B4-BE49-F238E27FC236}">
                    <a16:creationId xmlns:a16="http://schemas.microsoft.com/office/drawing/2014/main" id="{C3A87CF9-B094-8E4A-8696-7D22C994B85B}"/>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3530859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3735" y="3257441"/>
            <a:ext cx="17561362" cy="2723328"/>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pic>
        <p:nvPicPr>
          <p:cNvPr id="5" name="Graphic 4">
            <a:extLst>
              <a:ext uri="{FF2B5EF4-FFF2-40B4-BE49-F238E27FC236}">
                <a16:creationId xmlns:a16="http://schemas.microsoft.com/office/drawing/2014/main" id="{0E81DABE-F464-1D49-8042-2AB1827E116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863601" y="3536577"/>
            <a:ext cx="14990954" cy="2165055"/>
          </a:xfrm>
        </p:spPr>
        <p:txBody>
          <a:bodyPr anchor="ctr"/>
          <a:lstStyle>
            <a:lvl1pPr>
              <a:defRPr sz="5400"/>
            </a:lvl1pPr>
          </a:lstStyle>
          <a:p>
            <a:pPr lvl="0"/>
            <a:r>
              <a:rPr lang="en-US"/>
              <a:t>CLICK TO EDIT PRESENTATION TITLE. ALL CAPS. TWO LINES.</a:t>
            </a:r>
          </a:p>
        </p:txBody>
      </p:sp>
      <p:grpSp>
        <p:nvGrpSpPr>
          <p:cNvPr id="9" name="Group 8">
            <a:extLst>
              <a:ext uri="{FF2B5EF4-FFF2-40B4-BE49-F238E27FC236}">
                <a16:creationId xmlns:a16="http://schemas.microsoft.com/office/drawing/2014/main" id="{3F8990A5-0ABE-6D46-9F28-E80369FD7B27}"/>
              </a:ext>
            </a:extLst>
          </p:cNvPr>
          <p:cNvGrpSpPr/>
          <p:nvPr userDrawn="1"/>
        </p:nvGrpSpPr>
        <p:grpSpPr>
          <a:xfrm>
            <a:off x="-513927" y="3994220"/>
            <a:ext cx="502922" cy="1205802"/>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35571" y="662667"/>
              <a:ext cx="20979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513927" y="9044342"/>
            <a:ext cx="502922" cy="622458"/>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740F04A0-110C-5F42-B566-20EA7EADEBC3}"/>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314935404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lain, Int.)">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3735" y="3257441"/>
            <a:ext cx="17561362" cy="2723328"/>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863601" y="3536577"/>
            <a:ext cx="14990954" cy="2165055"/>
          </a:xfrm>
        </p:spPr>
        <p:txBody>
          <a:bodyPr anchor="ctr"/>
          <a:lstStyle>
            <a:lvl1pPr>
              <a:defRPr sz="5400"/>
            </a:lvl1pPr>
          </a:lstStyle>
          <a:p>
            <a:pPr lvl="0"/>
            <a:r>
              <a:rPr lang="en-US"/>
              <a:t>CLICK TO EDIT PRESENTATION TITLE. ALL CAPS. TWO LINES.</a:t>
            </a:r>
          </a:p>
        </p:txBody>
      </p:sp>
      <p:pic>
        <p:nvPicPr>
          <p:cNvPr id="7" name="Graphic 6">
            <a:extLst>
              <a:ext uri="{FF2B5EF4-FFF2-40B4-BE49-F238E27FC236}">
                <a16:creationId xmlns:a16="http://schemas.microsoft.com/office/drawing/2014/main" id="{3AC42CDE-EBE7-E741-BE32-30653614DF4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grpSp>
        <p:nvGrpSpPr>
          <p:cNvPr id="11" name="Group 10">
            <a:extLst>
              <a:ext uri="{FF2B5EF4-FFF2-40B4-BE49-F238E27FC236}">
                <a16:creationId xmlns:a16="http://schemas.microsoft.com/office/drawing/2014/main" id="{EB244C48-76C2-534E-9513-08ABA03B5E42}"/>
              </a:ext>
            </a:extLst>
          </p:cNvPr>
          <p:cNvGrpSpPr/>
          <p:nvPr userDrawn="1"/>
        </p:nvGrpSpPr>
        <p:grpSpPr>
          <a:xfrm>
            <a:off x="-513927" y="3994220"/>
            <a:ext cx="502922" cy="1205802"/>
            <a:chOff x="-256404" y="360363"/>
            <a:chExt cx="251461" cy="692152"/>
          </a:xfrm>
        </p:grpSpPr>
        <p:grpSp>
          <p:nvGrpSpPr>
            <p:cNvPr id="13" name="Group 12">
              <a:extLst>
                <a:ext uri="{FF2B5EF4-FFF2-40B4-BE49-F238E27FC236}">
                  <a16:creationId xmlns:a16="http://schemas.microsoft.com/office/drawing/2014/main" id="{AB8F3F92-DCF4-5F4E-9BDB-FEE9A11B7567}"/>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1E3E7507-CF0A-8947-A091-45ACB7BD5AD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FC8032-2C2C-B742-A741-8E1CF1FA29F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9938BCA-C53F-834C-8CEA-DB166BA6872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4" name="TextBox 13">
              <a:extLst>
                <a:ext uri="{FF2B5EF4-FFF2-40B4-BE49-F238E27FC236}">
                  <a16:creationId xmlns:a16="http://schemas.microsoft.com/office/drawing/2014/main" id="{39E8B117-CE2C-1E41-AA75-B37EA0C0EBB4}"/>
                </a:ext>
              </a:extLst>
            </p:cNvPr>
            <p:cNvSpPr txBox="1"/>
            <p:nvPr userDrawn="1"/>
          </p:nvSpPr>
          <p:spPr>
            <a:xfrm rot="16200000">
              <a:off x="-235571" y="662667"/>
              <a:ext cx="20979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FBB85DBD-D337-C94E-8C4C-333AD3194FA9}"/>
              </a:ext>
            </a:extLst>
          </p:cNvPr>
          <p:cNvGrpSpPr/>
          <p:nvPr userDrawn="1"/>
        </p:nvGrpSpPr>
        <p:grpSpPr>
          <a:xfrm>
            <a:off x="-513927" y="9044342"/>
            <a:ext cx="502922" cy="622458"/>
            <a:chOff x="-256404" y="360363"/>
            <a:chExt cx="251461" cy="692152"/>
          </a:xfrm>
        </p:grpSpPr>
        <p:grpSp>
          <p:nvGrpSpPr>
            <p:cNvPr id="20" name="Group 19">
              <a:extLst>
                <a:ext uri="{FF2B5EF4-FFF2-40B4-BE49-F238E27FC236}">
                  <a16:creationId xmlns:a16="http://schemas.microsoft.com/office/drawing/2014/main" id="{DD4AC7CA-38CF-B043-AD7E-5C0106965AA3}"/>
                </a:ext>
              </a:extLst>
            </p:cNvPr>
            <p:cNvGrpSpPr/>
            <p:nvPr userDrawn="1"/>
          </p:nvGrpSpPr>
          <p:grpSpPr>
            <a:xfrm rot="16200000">
              <a:off x="-476749" y="580708"/>
              <a:ext cx="692152" cy="251461"/>
              <a:chOff x="431800" y="-235792"/>
              <a:chExt cx="4400551" cy="235792"/>
            </a:xfrm>
          </p:grpSpPr>
          <p:cxnSp>
            <p:nvCxnSpPr>
              <p:cNvPr id="22" name="Straight Connector 21">
                <a:extLst>
                  <a:ext uri="{FF2B5EF4-FFF2-40B4-BE49-F238E27FC236}">
                    <a16:creationId xmlns:a16="http://schemas.microsoft.com/office/drawing/2014/main" id="{B7A9D658-71C1-CB43-ABD7-6BD77476E27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A0BB04-B2E3-934F-9D1D-D0346C11180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167E939-B260-2847-99C6-20C8238CF3D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1" name="TextBox 20">
              <a:extLst>
                <a:ext uri="{FF2B5EF4-FFF2-40B4-BE49-F238E27FC236}">
                  <a16:creationId xmlns:a16="http://schemas.microsoft.com/office/drawing/2014/main" id="{EFE99EE3-3761-0D43-973C-FE9BFC88169D}"/>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sp>
        <p:nvSpPr>
          <p:cNvPr id="25" name="Text Placeholder 2">
            <a:extLst>
              <a:ext uri="{FF2B5EF4-FFF2-40B4-BE49-F238E27FC236}">
                <a16:creationId xmlns:a16="http://schemas.microsoft.com/office/drawing/2014/main" id="{F2AFBF52-EA14-5E4D-9D64-343EF5302B48}"/>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91517105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Plain, T.S.)">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3735" y="3257441"/>
            <a:ext cx="17561362" cy="2723328"/>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863601" y="3536577"/>
            <a:ext cx="14990954" cy="2165055"/>
          </a:xfrm>
        </p:spPr>
        <p:txBody>
          <a:bodyPr anchor="ctr"/>
          <a:lstStyle>
            <a:lvl1pPr>
              <a:defRPr sz="5400"/>
            </a:lvl1pPr>
          </a:lstStyle>
          <a:p>
            <a:pPr lvl="0"/>
            <a:r>
              <a:rPr lang="en-US"/>
              <a:t>CLICK TO EDIT PRESENTATION TITLE. ALL CAPS. TWO LINES.</a:t>
            </a:r>
          </a:p>
        </p:txBody>
      </p:sp>
      <p:pic>
        <p:nvPicPr>
          <p:cNvPr id="7" name="Graphic 6">
            <a:extLst>
              <a:ext uri="{FF2B5EF4-FFF2-40B4-BE49-F238E27FC236}">
                <a16:creationId xmlns:a16="http://schemas.microsoft.com/office/drawing/2014/main" id="{3AC42CDE-EBE7-E741-BE32-30653614DF49}"/>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2"/>
            <a:ext cx="4302814" cy="832803"/>
          </a:xfrm>
          <a:prstGeom prst="rect">
            <a:avLst/>
          </a:prstGeom>
        </p:spPr>
      </p:pic>
      <p:grpSp>
        <p:nvGrpSpPr>
          <p:cNvPr id="11" name="Group 10">
            <a:extLst>
              <a:ext uri="{FF2B5EF4-FFF2-40B4-BE49-F238E27FC236}">
                <a16:creationId xmlns:a16="http://schemas.microsoft.com/office/drawing/2014/main" id="{95C24E01-FC3B-404D-9E78-A1D4842E648D}"/>
              </a:ext>
            </a:extLst>
          </p:cNvPr>
          <p:cNvGrpSpPr/>
          <p:nvPr userDrawn="1"/>
        </p:nvGrpSpPr>
        <p:grpSpPr>
          <a:xfrm>
            <a:off x="-513927" y="3994220"/>
            <a:ext cx="502922" cy="1205802"/>
            <a:chOff x="-256404" y="360363"/>
            <a:chExt cx="251461" cy="692152"/>
          </a:xfrm>
        </p:grpSpPr>
        <p:grpSp>
          <p:nvGrpSpPr>
            <p:cNvPr id="13" name="Group 12">
              <a:extLst>
                <a:ext uri="{FF2B5EF4-FFF2-40B4-BE49-F238E27FC236}">
                  <a16:creationId xmlns:a16="http://schemas.microsoft.com/office/drawing/2014/main" id="{7609AD49-9F46-6B4D-AC61-D86E1F7D6DE3}"/>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AB26C9CC-8E39-D842-9EAF-678E2CFCEA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2409FD-BEDA-7448-ADF2-61BA93E7861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09BC28A-A542-FE4D-93B0-F0347A65EE97}"/>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4" name="TextBox 13">
              <a:extLst>
                <a:ext uri="{FF2B5EF4-FFF2-40B4-BE49-F238E27FC236}">
                  <a16:creationId xmlns:a16="http://schemas.microsoft.com/office/drawing/2014/main" id="{659ED004-19ED-DE4A-9DA7-48843A04A76A}"/>
                </a:ext>
              </a:extLst>
            </p:cNvPr>
            <p:cNvSpPr txBox="1"/>
            <p:nvPr userDrawn="1"/>
          </p:nvSpPr>
          <p:spPr>
            <a:xfrm rot="16200000">
              <a:off x="-235571" y="662667"/>
              <a:ext cx="20979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5E78AD02-75ED-A243-A1D9-E6F34937F533}"/>
              </a:ext>
            </a:extLst>
          </p:cNvPr>
          <p:cNvGrpSpPr/>
          <p:nvPr userDrawn="1"/>
        </p:nvGrpSpPr>
        <p:grpSpPr>
          <a:xfrm>
            <a:off x="-513927" y="9044342"/>
            <a:ext cx="502922" cy="622458"/>
            <a:chOff x="-256404" y="360363"/>
            <a:chExt cx="251461" cy="692152"/>
          </a:xfrm>
        </p:grpSpPr>
        <p:grpSp>
          <p:nvGrpSpPr>
            <p:cNvPr id="19" name="Group 18">
              <a:extLst>
                <a:ext uri="{FF2B5EF4-FFF2-40B4-BE49-F238E27FC236}">
                  <a16:creationId xmlns:a16="http://schemas.microsoft.com/office/drawing/2014/main" id="{B5C734E6-12AC-D549-85C3-5CA9349575FD}"/>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FBB2CEB4-7001-4143-8842-8DD015ADA2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2DBC83-F997-CC43-8A77-AB3F51D3F8A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D5C9623-B665-514A-A1F5-4742B67F7AE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0" name="TextBox 19">
              <a:extLst>
                <a:ext uri="{FF2B5EF4-FFF2-40B4-BE49-F238E27FC236}">
                  <a16:creationId xmlns:a16="http://schemas.microsoft.com/office/drawing/2014/main" id="{F05C7E24-6E4B-6844-9522-6D184F784EA2}"/>
                </a:ext>
              </a:extLst>
            </p:cNvPr>
            <p:cNvSpPr txBox="1"/>
            <p:nvPr userDrawn="1"/>
          </p:nvSpPr>
          <p:spPr>
            <a:xfrm rot="16200000">
              <a:off x="-330313" y="662666"/>
              <a:ext cx="399277"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AA8BE2D3-AB7B-1A4A-8A3E-0485C1C367A4}"/>
              </a:ext>
            </a:extLst>
          </p:cNvPr>
          <p:cNvSpPr>
            <a:spLocks noGrp="1"/>
          </p:cNvSpPr>
          <p:nvPr>
            <p:ph type="body" sz="quarter" idx="26" hasCustomPrompt="1"/>
          </p:nvPr>
        </p:nvSpPr>
        <p:spPr>
          <a:xfrm>
            <a:off x="901703" y="9091813"/>
            <a:ext cx="6626858" cy="546218"/>
          </a:xfrm>
        </p:spPr>
        <p:txBody>
          <a:bodyPr anchor="ctr"/>
          <a:lstStyle>
            <a:lvl1pPr marL="14288" indent="0">
              <a:buFontTx/>
              <a:buNone/>
              <a:tabLst/>
              <a:defRPr sz="2100" b="0">
                <a:solidFill>
                  <a:schemeClr val="bg1"/>
                </a:solidFill>
              </a:defRPr>
            </a:lvl1pPr>
            <a:lvl2pPr marL="14288" indent="0">
              <a:buFontTx/>
              <a:buNone/>
              <a:tabLst/>
              <a:defRPr sz="2100">
                <a:solidFill>
                  <a:schemeClr val="bg1"/>
                </a:solidFill>
              </a:defRPr>
            </a:lvl2pPr>
            <a:lvl3pPr marL="14288" indent="0">
              <a:buFontTx/>
              <a:buNone/>
              <a:tabLst/>
              <a:defRPr sz="2100">
                <a:solidFill>
                  <a:schemeClr val="bg1"/>
                </a:solidFill>
              </a:defRPr>
            </a:lvl3pPr>
            <a:lvl4pPr marL="14288" indent="0">
              <a:buFontTx/>
              <a:buNone/>
              <a:tabLst/>
              <a:defRPr sz="2100">
                <a:solidFill>
                  <a:schemeClr val="bg1"/>
                </a:solidFill>
              </a:defRPr>
            </a:lvl4pPr>
            <a:lvl5pPr marL="14288" indent="0">
              <a:buFontTx/>
              <a:buNone/>
              <a:tabLst/>
              <a:defRPr sz="2100">
                <a:solidFill>
                  <a:schemeClr val="bg1"/>
                </a:solidFill>
              </a:defRPr>
            </a:lvl5pPr>
            <a:lvl6pPr marL="14288" indent="0">
              <a:buFontTx/>
              <a:buNone/>
              <a:tabLst/>
              <a:defRPr sz="2100">
                <a:solidFill>
                  <a:schemeClr val="bg1"/>
                </a:solidFill>
              </a:defRPr>
            </a:lvl6pPr>
            <a:lvl7pPr marL="14288" indent="0">
              <a:buFontTx/>
              <a:buNone/>
              <a:tabLst/>
              <a:defRPr sz="2100">
                <a:solidFill>
                  <a:schemeClr val="bg1"/>
                </a:solidFill>
              </a:defRPr>
            </a:lvl7pPr>
            <a:lvl8pPr marL="14288" indent="0">
              <a:buFontTx/>
              <a:buNone/>
              <a:tabLst/>
              <a:defRPr sz="2100">
                <a:solidFill>
                  <a:schemeClr val="bg1"/>
                </a:solidFill>
              </a:defRPr>
            </a:lvl8pPr>
            <a:lvl9pPr marL="14288" indent="0">
              <a:buFontTx/>
              <a:buNone/>
              <a:tabLst/>
              <a:defRPr sz="21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22442325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921034"/>
            <a:ext cx="18288000" cy="9288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18798364" y="-1"/>
            <a:ext cx="5754932" cy="12947433"/>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31034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575"/>
                <a:t>Enter up to 8 agenda items and their page numbers. </a:t>
              </a:r>
            </a:p>
            <a:p>
              <a:pPr lvl="2"/>
              <a:r>
                <a:rPr lang="en-US" sz="1200"/>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38861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7"/>
                </a:xfrm>
                <a:prstGeom prst="rect">
                  <a:avLst/>
                </a:prstGeom>
              </p:spPr>
              <p:txBody>
                <a:bodyPr vert="horz" wrap="square" lIns="0" tIns="0" rIns="0" bIns="0" rtlCol="0" anchor="t">
                  <a:spAutoFit/>
                </a:bodyPr>
                <a:lstStyle/>
                <a:p>
                  <a:pPr algn="l">
                    <a:spcBef>
                      <a:spcPts val="300"/>
                    </a:spcBef>
                  </a:pPr>
                  <a:r>
                    <a:rPr lang="en-US" sz="135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300"/>
                    </a:spcBef>
                  </a:pPr>
                  <a:r>
                    <a:rPr lang="en-US" sz="135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575"/>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575"/>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124649"/>
              <a:chOff x="9431244" y="2862535"/>
              <a:chExt cx="2284506" cy="12464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40"/>
              <a:ext cx="585898" cy="107722"/>
            </a:xfrm>
            <a:prstGeom prst="rect">
              <a:avLst/>
            </a:prstGeom>
          </p:spPr>
          <p:txBody>
            <a:bodyPr vert="horz" wrap="none" lIns="0" tIns="0" rIns="0" bIns="0" rtlCol="0" anchor="ctr">
              <a:spAutoFit/>
            </a:bodyPr>
            <a:lstStyle/>
            <a:p>
              <a:pPr algn="l"/>
              <a:r>
                <a:rPr lang="en-US" sz="105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5"/>
              <a:ext cx="646010" cy="107722"/>
            </a:xfrm>
            <a:prstGeom prst="rect">
              <a:avLst/>
            </a:prstGeom>
          </p:spPr>
          <p:txBody>
            <a:bodyPr vert="horz" wrap="none" lIns="0" tIns="0" rIns="0" bIns="0" rtlCol="0" anchor="ctr">
              <a:spAutoFit/>
            </a:bodyPr>
            <a:lstStyle/>
            <a:p>
              <a:pPr algn="l"/>
              <a:r>
                <a:rPr lang="en-US" sz="105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124649"/>
              <a:chOff x="9431244" y="2862535"/>
              <a:chExt cx="2284506" cy="12464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300"/>
                    </a:spcBef>
                  </a:pPr>
                  <a:r>
                    <a:rPr lang="en-US" sz="135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b="1" kern="1200">
                      <a:solidFill>
                        <a:schemeClr val="tx1">
                          <a:lumMod val="50000"/>
                          <a:lumOff val="50000"/>
                        </a:schemeClr>
                      </a:solidFill>
                      <a:latin typeface="Arial" charset="0"/>
                      <a:ea typeface="Arial" charset="0"/>
                      <a:cs typeface="Arial" charset="0"/>
                    </a:rPr>
                    <a:t>Click</a:t>
                  </a:r>
                  <a:r>
                    <a:rPr lang="en-US" sz="135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Then (still holding down the first click) </a:t>
                  </a:r>
                  <a:br>
                    <a:rPr lang="en-US" sz="1350" kern="1200">
                      <a:solidFill>
                        <a:schemeClr val="tx1">
                          <a:lumMod val="50000"/>
                          <a:lumOff val="50000"/>
                        </a:schemeClr>
                      </a:solidFill>
                      <a:latin typeface="Arial" charset="0"/>
                      <a:ea typeface="Arial" charset="0"/>
                      <a:cs typeface="Arial" charset="0"/>
                    </a:rPr>
                  </a:br>
                  <a:r>
                    <a:rPr lang="en-US" sz="1350" b="1" kern="1200">
                      <a:solidFill>
                        <a:schemeClr val="tx1">
                          <a:lumMod val="50000"/>
                          <a:lumOff val="50000"/>
                        </a:schemeClr>
                      </a:solidFill>
                      <a:latin typeface="Arial" charset="0"/>
                      <a:ea typeface="Arial" charset="0"/>
                      <a:cs typeface="Arial" charset="0"/>
                    </a:rPr>
                    <a:t>drag</a:t>
                  </a:r>
                  <a:r>
                    <a:rPr lang="en-US" sz="1350" kern="1200">
                      <a:solidFill>
                        <a:schemeClr val="tx1">
                          <a:lumMod val="50000"/>
                          <a:lumOff val="50000"/>
                        </a:schemeClr>
                      </a:solidFill>
                      <a:latin typeface="Arial" charset="0"/>
                      <a:ea typeface="Arial" charset="0"/>
                      <a:cs typeface="Arial" charset="0"/>
                    </a:rPr>
                    <a:t> the cursor to below and to the right of the last placeholder and </a:t>
                  </a:r>
                  <a:r>
                    <a:rPr lang="en-US" sz="1350" b="1" kern="1200">
                      <a:solidFill>
                        <a:schemeClr val="tx1">
                          <a:lumMod val="50000"/>
                          <a:lumOff val="50000"/>
                        </a:schemeClr>
                      </a:solidFill>
                      <a:latin typeface="Arial" charset="0"/>
                      <a:ea typeface="Arial" charset="0"/>
                      <a:cs typeface="Arial" charset="0"/>
                    </a:rPr>
                    <a:t>release</a:t>
                  </a:r>
                  <a:r>
                    <a:rPr lang="en-US" sz="1350" kern="120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19403442" y="3534459"/>
            <a:ext cx="4858836" cy="565133"/>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19403442" y="6312491"/>
            <a:ext cx="4858836" cy="565133"/>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846089"/>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2770931"/>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3695772"/>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4620614"/>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5545455"/>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6470297"/>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7395138"/>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8319975"/>
            <a:ext cx="18288000" cy="928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15572340" y="1846089"/>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15572340" y="2770931"/>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15572340" y="3695772"/>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15572340" y="4620614"/>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15572340" y="5545455"/>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15572340" y="6470297"/>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15572340" y="7395138"/>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15572340" y="8319975"/>
            <a:ext cx="1858716" cy="928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3064257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921034"/>
            <a:ext cx="18288000" cy="9288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18798364" y="-1"/>
            <a:ext cx="5754932" cy="12947433"/>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31034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575"/>
                <a:t>Enter up to 14 agenda items and their page numbers. </a:t>
              </a:r>
            </a:p>
            <a:p>
              <a:pPr lvl="2"/>
              <a:r>
                <a:rPr lang="en-US" sz="1200"/>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38861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7"/>
                </a:xfrm>
                <a:prstGeom prst="rect">
                  <a:avLst/>
                </a:prstGeom>
              </p:spPr>
              <p:txBody>
                <a:bodyPr vert="horz" wrap="square" lIns="0" tIns="0" rIns="0" bIns="0" rtlCol="0" anchor="t">
                  <a:spAutoFit/>
                </a:bodyPr>
                <a:lstStyle/>
                <a:p>
                  <a:pPr algn="l">
                    <a:spcBef>
                      <a:spcPts val="300"/>
                    </a:spcBef>
                  </a:pPr>
                  <a:r>
                    <a:rPr lang="en-US" sz="135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300"/>
                    </a:spcBef>
                  </a:pPr>
                  <a:r>
                    <a:rPr lang="en-US" sz="135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575"/>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575"/>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124649"/>
              <a:chOff x="9431244" y="2862535"/>
              <a:chExt cx="2284506" cy="12464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40"/>
              <a:ext cx="585898" cy="107722"/>
            </a:xfrm>
            <a:prstGeom prst="rect">
              <a:avLst/>
            </a:prstGeom>
          </p:spPr>
          <p:txBody>
            <a:bodyPr vert="horz" wrap="none" lIns="0" tIns="0" rIns="0" bIns="0" rtlCol="0" anchor="ctr">
              <a:spAutoFit/>
            </a:bodyPr>
            <a:lstStyle/>
            <a:p>
              <a:pPr algn="l"/>
              <a:r>
                <a:rPr lang="en-US" sz="105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5"/>
              <a:ext cx="646010" cy="107722"/>
            </a:xfrm>
            <a:prstGeom prst="rect">
              <a:avLst/>
            </a:prstGeom>
          </p:spPr>
          <p:txBody>
            <a:bodyPr vert="horz" wrap="none" lIns="0" tIns="0" rIns="0" bIns="0" rtlCol="0" anchor="ctr">
              <a:spAutoFit/>
            </a:bodyPr>
            <a:lstStyle/>
            <a:p>
              <a:pPr algn="l"/>
              <a:r>
                <a:rPr lang="en-US" sz="105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124649"/>
              <a:chOff x="9431244" y="2862535"/>
              <a:chExt cx="2284506" cy="12464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300"/>
                    </a:spcBef>
                  </a:pPr>
                  <a:r>
                    <a:rPr lang="en-US" sz="135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b="1" kern="1200">
                      <a:solidFill>
                        <a:schemeClr val="tx1">
                          <a:lumMod val="50000"/>
                          <a:lumOff val="50000"/>
                        </a:schemeClr>
                      </a:solidFill>
                      <a:latin typeface="Arial" charset="0"/>
                      <a:ea typeface="Arial" charset="0"/>
                      <a:cs typeface="Arial" charset="0"/>
                    </a:rPr>
                    <a:t>Click</a:t>
                  </a:r>
                  <a:r>
                    <a:rPr lang="en-US" sz="135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Then (still holding down the first click) </a:t>
                  </a:r>
                  <a:br>
                    <a:rPr lang="en-US" sz="1350" kern="1200">
                      <a:solidFill>
                        <a:schemeClr val="tx1">
                          <a:lumMod val="50000"/>
                          <a:lumOff val="50000"/>
                        </a:schemeClr>
                      </a:solidFill>
                      <a:latin typeface="Arial" charset="0"/>
                      <a:ea typeface="Arial" charset="0"/>
                      <a:cs typeface="Arial" charset="0"/>
                    </a:rPr>
                  </a:br>
                  <a:r>
                    <a:rPr lang="en-US" sz="1350" b="1" kern="1200">
                      <a:solidFill>
                        <a:schemeClr val="tx1">
                          <a:lumMod val="50000"/>
                          <a:lumOff val="50000"/>
                        </a:schemeClr>
                      </a:solidFill>
                      <a:latin typeface="Arial" charset="0"/>
                      <a:ea typeface="Arial" charset="0"/>
                      <a:cs typeface="Arial" charset="0"/>
                    </a:rPr>
                    <a:t>drag</a:t>
                  </a:r>
                  <a:r>
                    <a:rPr lang="en-US" sz="1350" kern="1200">
                      <a:solidFill>
                        <a:schemeClr val="tx1">
                          <a:lumMod val="50000"/>
                          <a:lumOff val="50000"/>
                        </a:schemeClr>
                      </a:solidFill>
                      <a:latin typeface="Arial" charset="0"/>
                      <a:ea typeface="Arial" charset="0"/>
                      <a:cs typeface="Arial" charset="0"/>
                    </a:rPr>
                    <a:t> the cursor to below and to the right of the last placeholder and </a:t>
                  </a:r>
                  <a:r>
                    <a:rPr lang="en-US" sz="1350" b="1" kern="1200">
                      <a:solidFill>
                        <a:schemeClr val="tx1">
                          <a:lumMod val="50000"/>
                          <a:lumOff val="50000"/>
                        </a:schemeClr>
                      </a:solidFill>
                      <a:latin typeface="Arial" charset="0"/>
                      <a:ea typeface="Arial" charset="0"/>
                      <a:cs typeface="Arial" charset="0"/>
                    </a:rPr>
                    <a:t>release</a:t>
                  </a:r>
                  <a:r>
                    <a:rPr lang="en-US" sz="1350" kern="120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19403442" y="3542773"/>
            <a:ext cx="4858836" cy="565133"/>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19403442" y="6333874"/>
            <a:ext cx="4858836" cy="565133"/>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846089"/>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2374818"/>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2903547"/>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3432276"/>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3961005"/>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4489734"/>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5018463"/>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5547192"/>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15572340" y="1846089"/>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15572340" y="2374818"/>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15572340" y="2903547"/>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15572340" y="3432276"/>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15572340" y="3961005"/>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15572340" y="4489734"/>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15572340" y="5018463"/>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15572340" y="5547192"/>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6075921"/>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15572340" y="6075921"/>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6604650"/>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15572340" y="6604650"/>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7133379"/>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15572340" y="7133379"/>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7662108"/>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15572340" y="7662108"/>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8190837"/>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15572340" y="8190837"/>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8719575"/>
            <a:ext cx="18288000" cy="52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15572340" y="8719575"/>
            <a:ext cx="1858716" cy="52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1620307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70AAB3A-1F8E-7547-BC5B-D622E7ABEECC}"/>
              </a:ext>
            </a:extLst>
          </p:cNvPr>
          <p:cNvGrpSpPr/>
          <p:nvPr userDrawn="1"/>
        </p:nvGrpSpPr>
        <p:grpSpPr>
          <a:xfrm>
            <a:off x="18798364" y="1"/>
            <a:ext cx="5748420" cy="14894721"/>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38861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124649"/>
              <a:chOff x="9431244" y="2862535"/>
              <a:chExt cx="2284506" cy="12464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1246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b="1">
                  <a:solidFill>
                    <a:schemeClr val="bg1">
                      <a:lumMod val="85000"/>
                    </a:schemeClr>
                  </a:solidFill>
                </a:rPr>
                <a:t>Click the element border to select the shape</a:t>
              </a:r>
              <a:r>
                <a:rPr lang="en-US" sz="105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7461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Enter agenda items as needed.</a:t>
              </a:r>
            </a:p>
            <a:p>
              <a:pPr lvl="0"/>
              <a:r>
                <a:rPr lang="en-US" sz="1575"/>
                <a:t>Apply the highlight marker to the current agenda item.</a:t>
              </a:r>
            </a:p>
            <a:p>
              <a:pPr lvl="1"/>
              <a:r>
                <a:rPr lang="en-US" sz="1350"/>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748410"/>
              <a:chOff x="9266651" y="2105587"/>
              <a:chExt cx="2545476" cy="748410"/>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74841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Duplicate the slide to create the</a:t>
                </a:r>
                <a:br>
                  <a:rPr lang="en-US" sz="1575"/>
                </a:br>
                <a:r>
                  <a:rPr lang="en-US" sz="1575"/>
                  <a:t>other section dividers.</a:t>
                </a:r>
              </a:p>
              <a:p>
                <a:pPr lvl="1"/>
                <a:r>
                  <a:rPr lang="en-US" sz="1350"/>
                  <a:t>Use Format Painter to copy the normal style onto the previous highlighted item.</a:t>
                </a:r>
              </a:p>
              <a:p>
                <a:pPr lvl="1"/>
                <a:r>
                  <a:rPr lang="en-US" sz="1350"/>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35287"/>
                <a:chOff x="12352022" y="513115"/>
                <a:chExt cx="2617883" cy="635287"/>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
        <p:nvSpPr>
          <p:cNvPr id="64" name="Picture Placeholder 63">
            <a:extLst>
              <a:ext uri="{FF2B5EF4-FFF2-40B4-BE49-F238E27FC236}">
                <a16:creationId xmlns:a16="http://schemas.microsoft.com/office/drawing/2014/main" id="{846FAB7A-A675-6C4B-BF10-A9B8CF7F7C96}"/>
              </a:ext>
            </a:extLst>
          </p:cNvPr>
          <p:cNvSpPr>
            <a:spLocks noGrp="1"/>
          </p:cNvSpPr>
          <p:nvPr>
            <p:ph type="pic" sz="quarter" idx="22" hasCustomPrompt="1"/>
          </p:nvPr>
        </p:nvSpPr>
        <p:spPr>
          <a:xfrm>
            <a:off x="1" y="1669257"/>
            <a:ext cx="18288002" cy="8617743"/>
          </a:xfrm>
          <a:custGeom>
            <a:avLst/>
            <a:gdLst>
              <a:gd name="connsiteX0" fmla="*/ 8545320 w 9144001"/>
              <a:gd name="connsiteY0" fmla="*/ 5464436 h 5745162"/>
              <a:gd name="connsiteX1" fmla="*/ 8554630 w 9144001"/>
              <a:gd name="connsiteY1" fmla="*/ 5464436 h 5745162"/>
              <a:gd name="connsiteX2" fmla="*/ 8572756 w 9144001"/>
              <a:gd name="connsiteY2" fmla="*/ 5479725 h 5745162"/>
              <a:gd name="connsiteX3" fmla="*/ 8552840 w 9144001"/>
              <a:gd name="connsiteY3" fmla="*/ 5495748 h 5745162"/>
              <a:gd name="connsiteX4" fmla="*/ 8552840 w 9144001"/>
              <a:gd name="connsiteY4" fmla="*/ 5495635 h 5745162"/>
              <a:gd name="connsiteX5" fmla="*/ 8545320 w 9144001"/>
              <a:gd name="connsiteY5" fmla="*/ 5495635 h 5745162"/>
              <a:gd name="connsiteX6" fmla="*/ 8440531 w 9144001"/>
              <a:gd name="connsiteY6" fmla="*/ 5463326 h 5745162"/>
              <a:gd name="connsiteX7" fmla="*/ 8450869 w 9144001"/>
              <a:gd name="connsiteY7" fmla="*/ 5463326 h 5745162"/>
              <a:gd name="connsiteX8" fmla="*/ 8486566 w 9144001"/>
              <a:gd name="connsiteY8" fmla="*/ 5494375 h 5745162"/>
              <a:gd name="connsiteX9" fmla="*/ 8452487 w 9144001"/>
              <a:gd name="connsiteY9" fmla="*/ 5527456 h 5745162"/>
              <a:gd name="connsiteX10" fmla="*/ 8440531 w 9144001"/>
              <a:gd name="connsiteY10" fmla="*/ 5527456 h 5745162"/>
              <a:gd name="connsiteX11" fmla="*/ 8359312 w 9144001"/>
              <a:gd name="connsiteY11" fmla="*/ 5441906 h 5745162"/>
              <a:gd name="connsiteX12" fmla="*/ 8357846 w 9144001"/>
              <a:gd name="connsiteY12" fmla="*/ 5445009 h 5745162"/>
              <a:gd name="connsiteX13" fmla="*/ 8338065 w 9144001"/>
              <a:gd name="connsiteY13" fmla="*/ 5486815 h 5745162"/>
              <a:gd name="connsiteX14" fmla="*/ 8338065 w 9144001"/>
              <a:gd name="connsiteY14" fmla="*/ 5548726 h 5745162"/>
              <a:gd name="connsiteX15" fmla="*/ 8406528 w 9144001"/>
              <a:gd name="connsiteY15" fmla="*/ 5548726 h 5745162"/>
              <a:gd name="connsiteX16" fmla="*/ 8406528 w 9144001"/>
              <a:gd name="connsiteY16" fmla="*/ 5526139 h 5745162"/>
              <a:gd name="connsiteX17" fmla="*/ 8363158 w 9144001"/>
              <a:gd name="connsiteY17" fmla="*/ 5526139 h 5745162"/>
              <a:gd name="connsiteX18" fmla="*/ 8363158 w 9144001"/>
              <a:gd name="connsiteY18" fmla="*/ 5505302 h 5745162"/>
              <a:gd name="connsiteX19" fmla="*/ 8402682 w 9144001"/>
              <a:gd name="connsiteY19" fmla="*/ 5505302 h 5745162"/>
              <a:gd name="connsiteX20" fmla="*/ 8402682 w 9144001"/>
              <a:gd name="connsiteY20" fmla="*/ 5483731 h 5745162"/>
              <a:gd name="connsiteX21" fmla="*/ 8363158 w 9144001"/>
              <a:gd name="connsiteY21" fmla="*/ 5483731 h 5745162"/>
              <a:gd name="connsiteX22" fmla="*/ 8363158 w 9144001"/>
              <a:gd name="connsiteY22" fmla="*/ 5464643 h 5745162"/>
              <a:gd name="connsiteX23" fmla="*/ 8406528 w 9144001"/>
              <a:gd name="connsiteY23" fmla="*/ 5464643 h 5745162"/>
              <a:gd name="connsiteX24" fmla="*/ 8406528 w 9144001"/>
              <a:gd name="connsiteY24" fmla="*/ 5441906 h 5745162"/>
              <a:gd name="connsiteX25" fmla="*/ 8245575 w 9144001"/>
              <a:gd name="connsiteY25" fmla="*/ 5441887 h 5745162"/>
              <a:gd name="connsiteX26" fmla="*/ 8262082 w 9144001"/>
              <a:gd name="connsiteY26" fmla="*/ 5476284 h 5745162"/>
              <a:gd name="connsiteX27" fmla="*/ 8288526 w 9144001"/>
              <a:gd name="connsiteY27" fmla="*/ 5476284 h 5745162"/>
              <a:gd name="connsiteX28" fmla="*/ 8273962 w 9144001"/>
              <a:gd name="connsiteY28" fmla="*/ 5441887 h 5745162"/>
              <a:gd name="connsiteX29" fmla="*/ 8520246 w 9144001"/>
              <a:gd name="connsiteY29" fmla="*/ 5441868 h 5745162"/>
              <a:gd name="connsiteX30" fmla="*/ 8520246 w 9144001"/>
              <a:gd name="connsiteY30" fmla="*/ 5548725 h 5745162"/>
              <a:gd name="connsiteX31" fmla="*/ 8545320 w 9144001"/>
              <a:gd name="connsiteY31" fmla="*/ 5548725 h 5745162"/>
              <a:gd name="connsiteX32" fmla="*/ 8545320 w 9144001"/>
              <a:gd name="connsiteY32" fmla="*/ 5517093 h 5745162"/>
              <a:gd name="connsiteX33" fmla="*/ 8554630 w 9144001"/>
              <a:gd name="connsiteY33" fmla="*/ 5517093 h 5745162"/>
              <a:gd name="connsiteX34" fmla="*/ 8598420 w 9144001"/>
              <a:gd name="connsiteY34" fmla="*/ 5479180 h 5745162"/>
              <a:gd name="connsiteX35" fmla="*/ 8550346 w 9144001"/>
              <a:gd name="connsiteY35" fmla="*/ 5441868 h 5745162"/>
              <a:gd name="connsiteX36" fmla="*/ 8415495 w 9144001"/>
              <a:gd name="connsiteY36" fmla="*/ 5441868 h 5745162"/>
              <a:gd name="connsiteX37" fmla="*/ 8415495 w 9144001"/>
              <a:gd name="connsiteY37" fmla="*/ 5548631 h 5745162"/>
              <a:gd name="connsiteX38" fmla="*/ 8448546 w 9144001"/>
              <a:gd name="connsiteY38" fmla="*/ 5548744 h 5745162"/>
              <a:gd name="connsiteX39" fmla="*/ 8513278 w 9144001"/>
              <a:gd name="connsiteY39" fmla="*/ 5494375 h 5745162"/>
              <a:gd name="connsiteX40" fmla="*/ 8447461 w 9144001"/>
              <a:gd name="connsiteY40" fmla="*/ 5441906 h 5745162"/>
              <a:gd name="connsiteX41" fmla="*/ 8447499 w 9144001"/>
              <a:gd name="connsiteY41" fmla="*/ 5441868 h 5745162"/>
              <a:gd name="connsiteX42" fmla="*/ 8415495 w 9144001"/>
              <a:gd name="connsiteY42" fmla="*/ 5441868 h 5745162"/>
              <a:gd name="connsiteX43" fmla="*/ 8323900 w 9144001"/>
              <a:gd name="connsiteY43" fmla="*/ 5441868 h 5745162"/>
              <a:gd name="connsiteX44" fmla="*/ 8298693 w 9144001"/>
              <a:gd name="connsiteY44" fmla="*/ 5499810 h 5745162"/>
              <a:gd name="connsiteX45" fmla="*/ 8291858 w 9144001"/>
              <a:gd name="connsiteY45" fmla="*/ 5483806 h 5745162"/>
              <a:gd name="connsiteX46" fmla="*/ 8265623 w 9144001"/>
              <a:gd name="connsiteY46" fmla="*/ 5483806 h 5745162"/>
              <a:gd name="connsiteX47" fmla="*/ 8296942 w 9144001"/>
              <a:gd name="connsiteY47" fmla="*/ 5549139 h 5745162"/>
              <a:gd name="connsiteX48" fmla="*/ 8299855 w 9144001"/>
              <a:gd name="connsiteY48" fmla="*/ 5549139 h 5745162"/>
              <a:gd name="connsiteX49" fmla="*/ 8350593 w 9144001"/>
              <a:gd name="connsiteY49" fmla="*/ 5441868 h 5745162"/>
              <a:gd name="connsiteX50" fmla="*/ 8704282 w 9144001"/>
              <a:gd name="connsiteY50" fmla="*/ 5403309 h 5745162"/>
              <a:gd name="connsiteX51" fmla="*/ 8704282 w 9144001"/>
              <a:gd name="connsiteY51" fmla="*/ 5577934 h 5745162"/>
              <a:gd name="connsiteX52" fmla="*/ 8723671 w 9144001"/>
              <a:gd name="connsiteY52" fmla="*/ 5577934 h 5745162"/>
              <a:gd name="connsiteX53" fmla="*/ 8723671 w 9144001"/>
              <a:gd name="connsiteY53" fmla="*/ 5403309 h 5745162"/>
              <a:gd name="connsiteX54" fmla="*/ 8950030 w 9144001"/>
              <a:gd name="connsiteY54" fmla="*/ 0 h 5745162"/>
              <a:gd name="connsiteX55" fmla="*/ 9144001 w 9144001"/>
              <a:gd name="connsiteY55" fmla="*/ 0 h 5745162"/>
              <a:gd name="connsiteX56" fmla="*/ 9144001 w 9144001"/>
              <a:gd name="connsiteY56" fmla="*/ 5745161 h 5745162"/>
              <a:gd name="connsiteX57" fmla="*/ 9144001 w 9144001"/>
              <a:gd name="connsiteY57" fmla="*/ 5745162 h 5745162"/>
              <a:gd name="connsiteX58" fmla="*/ 0 w 9144001"/>
              <a:gd name="connsiteY58" fmla="*/ 5745162 h 5745162"/>
              <a:gd name="connsiteX59" fmla="*/ 0 w 9144001"/>
              <a:gd name="connsiteY59" fmla="*/ 32567 h 5745162"/>
              <a:gd name="connsiteX60" fmla="*/ 8313 w 9144001"/>
              <a:gd name="connsiteY60" fmla="*/ 32567 h 5745162"/>
              <a:gd name="connsiteX61" fmla="*/ 8313 w 9144001"/>
              <a:gd name="connsiteY61" fmla="*/ 1 h 5745162"/>
              <a:gd name="connsiteX62" fmla="*/ 8950030 w 9144001"/>
              <a:gd name="connsiteY62" fmla="*/ 1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144001" h="5745162">
                <a:moveTo>
                  <a:pt x="8545320" y="5464436"/>
                </a:moveTo>
                <a:lnTo>
                  <a:pt x="8554630" y="5464436"/>
                </a:lnTo>
                <a:cubicBezTo>
                  <a:pt x="8567006" y="5464436"/>
                  <a:pt x="8572756" y="5471131"/>
                  <a:pt x="8572756" y="5479725"/>
                </a:cubicBezTo>
                <a:cubicBezTo>
                  <a:pt x="8572756" y="5490069"/>
                  <a:pt x="8566130" y="5495748"/>
                  <a:pt x="8552840" y="5495748"/>
                </a:cubicBezTo>
                <a:lnTo>
                  <a:pt x="8552840" y="5495635"/>
                </a:lnTo>
                <a:lnTo>
                  <a:pt x="8545320" y="5495635"/>
                </a:lnTo>
                <a:close/>
                <a:moveTo>
                  <a:pt x="8440531" y="5463326"/>
                </a:moveTo>
                <a:lnTo>
                  <a:pt x="8450869" y="5463326"/>
                </a:lnTo>
                <a:cubicBezTo>
                  <a:pt x="8474172" y="5463326"/>
                  <a:pt x="8486566" y="5474986"/>
                  <a:pt x="8486566" y="5494375"/>
                </a:cubicBezTo>
                <a:cubicBezTo>
                  <a:pt x="8486566" y="5514348"/>
                  <a:pt x="8476095" y="5527456"/>
                  <a:pt x="8452487" y="5527456"/>
                </a:cubicBezTo>
                <a:lnTo>
                  <a:pt x="8440531" y="5527456"/>
                </a:lnTo>
                <a:close/>
                <a:moveTo>
                  <a:pt x="8359312" y="5441906"/>
                </a:moveTo>
                <a:lnTo>
                  <a:pt x="8357846" y="5445009"/>
                </a:lnTo>
                <a:lnTo>
                  <a:pt x="8338065" y="5486815"/>
                </a:lnTo>
                <a:lnTo>
                  <a:pt x="8338065" y="5548726"/>
                </a:lnTo>
                <a:lnTo>
                  <a:pt x="8406528" y="5548726"/>
                </a:lnTo>
                <a:lnTo>
                  <a:pt x="8406528" y="5526139"/>
                </a:lnTo>
                <a:lnTo>
                  <a:pt x="8363158" y="5526139"/>
                </a:lnTo>
                <a:lnTo>
                  <a:pt x="8363158" y="5505302"/>
                </a:lnTo>
                <a:lnTo>
                  <a:pt x="8402682" y="5505302"/>
                </a:lnTo>
                <a:lnTo>
                  <a:pt x="8402682" y="5483731"/>
                </a:lnTo>
                <a:lnTo>
                  <a:pt x="8363158" y="5483731"/>
                </a:lnTo>
                <a:lnTo>
                  <a:pt x="8363158" y="5464643"/>
                </a:lnTo>
                <a:lnTo>
                  <a:pt x="8406528" y="5464643"/>
                </a:lnTo>
                <a:lnTo>
                  <a:pt x="8406528" y="5441906"/>
                </a:lnTo>
                <a:close/>
                <a:moveTo>
                  <a:pt x="8245575" y="5441887"/>
                </a:moveTo>
                <a:lnTo>
                  <a:pt x="8262082" y="5476284"/>
                </a:lnTo>
                <a:lnTo>
                  <a:pt x="8288526" y="5476284"/>
                </a:lnTo>
                <a:lnTo>
                  <a:pt x="8273962" y="5441887"/>
                </a:lnTo>
                <a:close/>
                <a:moveTo>
                  <a:pt x="8520246" y="5441868"/>
                </a:moveTo>
                <a:lnTo>
                  <a:pt x="8520246" y="5548725"/>
                </a:lnTo>
                <a:lnTo>
                  <a:pt x="8545320" y="5548725"/>
                </a:lnTo>
                <a:lnTo>
                  <a:pt x="8545320" y="5517093"/>
                </a:lnTo>
                <a:lnTo>
                  <a:pt x="8554630" y="5517093"/>
                </a:lnTo>
                <a:cubicBezTo>
                  <a:pt x="8583189" y="5517093"/>
                  <a:pt x="8598420" y="5501202"/>
                  <a:pt x="8598420" y="5479180"/>
                </a:cubicBezTo>
                <a:cubicBezTo>
                  <a:pt x="8598439" y="5457647"/>
                  <a:pt x="8581628" y="5441868"/>
                  <a:pt x="8550346" y="5441868"/>
                </a:cubicBezTo>
                <a:close/>
                <a:moveTo>
                  <a:pt x="8415495" y="5441868"/>
                </a:moveTo>
                <a:lnTo>
                  <a:pt x="8415495" y="5548631"/>
                </a:lnTo>
                <a:cubicBezTo>
                  <a:pt x="8415495" y="5548631"/>
                  <a:pt x="8435866" y="5548744"/>
                  <a:pt x="8448546" y="5548744"/>
                </a:cubicBezTo>
                <a:cubicBezTo>
                  <a:pt x="8493382" y="5548744"/>
                  <a:pt x="8513278" y="5525857"/>
                  <a:pt x="8513278" y="5494375"/>
                </a:cubicBezTo>
                <a:cubicBezTo>
                  <a:pt x="8513278" y="5464285"/>
                  <a:pt x="8492335" y="5441906"/>
                  <a:pt x="8447461" y="5441906"/>
                </a:cubicBezTo>
                <a:lnTo>
                  <a:pt x="8447499" y="5441868"/>
                </a:lnTo>
                <a:cubicBezTo>
                  <a:pt x="8436742" y="5441868"/>
                  <a:pt x="8415495" y="5441868"/>
                  <a:pt x="8415495" y="5441868"/>
                </a:cubicBezTo>
                <a:close/>
                <a:moveTo>
                  <a:pt x="8323900" y="5441868"/>
                </a:moveTo>
                <a:lnTo>
                  <a:pt x="8298693" y="5499810"/>
                </a:lnTo>
                <a:lnTo>
                  <a:pt x="8291858" y="5483806"/>
                </a:lnTo>
                <a:lnTo>
                  <a:pt x="8265623" y="5483806"/>
                </a:lnTo>
                <a:lnTo>
                  <a:pt x="8296942" y="5549139"/>
                </a:lnTo>
                <a:lnTo>
                  <a:pt x="8299855" y="5549139"/>
                </a:lnTo>
                <a:lnTo>
                  <a:pt x="8350593" y="5441868"/>
                </a:lnTo>
                <a:close/>
                <a:moveTo>
                  <a:pt x="8704282" y="5403309"/>
                </a:moveTo>
                <a:lnTo>
                  <a:pt x="8704282" y="5577934"/>
                </a:lnTo>
                <a:lnTo>
                  <a:pt x="8723671" y="5577934"/>
                </a:lnTo>
                <a:lnTo>
                  <a:pt x="8723671" y="5403309"/>
                </a:lnTo>
                <a:close/>
                <a:moveTo>
                  <a:pt x="8950030" y="0"/>
                </a:moveTo>
                <a:lnTo>
                  <a:pt x="9144001" y="0"/>
                </a:lnTo>
                <a:lnTo>
                  <a:pt x="9144001" y="5745161"/>
                </a:lnTo>
                <a:lnTo>
                  <a:pt x="9144001" y="5745162"/>
                </a:lnTo>
                <a:lnTo>
                  <a:pt x="0" y="5745162"/>
                </a:lnTo>
                <a:lnTo>
                  <a:pt x="0" y="32567"/>
                </a:lnTo>
                <a:lnTo>
                  <a:pt x="8313" y="32567"/>
                </a:lnTo>
                <a:lnTo>
                  <a:pt x="8313" y="1"/>
                </a:lnTo>
                <a:lnTo>
                  <a:pt x="8950030" y="1"/>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71" name="Subtitle 70">
            <a:extLst>
              <a:ext uri="{FF2B5EF4-FFF2-40B4-BE49-F238E27FC236}">
                <a16:creationId xmlns:a16="http://schemas.microsoft.com/office/drawing/2014/main" id="{2902DD29-5760-7741-8B06-89111BC5AEA1}"/>
              </a:ext>
            </a:extLst>
          </p:cNvPr>
          <p:cNvSpPr>
            <a:spLocks noGrp="1"/>
          </p:cNvSpPr>
          <p:nvPr>
            <p:ph type="subTitle" sz="quarter" idx="100" hasCustomPrompt="1"/>
          </p:nvPr>
        </p:nvSpPr>
        <p:spPr>
          <a:xfrm>
            <a:off x="-2" y="1669259"/>
            <a:ext cx="14513048" cy="8617743"/>
          </a:xfrm>
          <a:custGeom>
            <a:avLst/>
            <a:gdLst>
              <a:gd name="connsiteX0" fmla="*/ 363188 w 7217022"/>
              <a:gd name="connsiteY0" fmla="*/ 0 h 5713887"/>
              <a:gd name="connsiteX1" fmla="*/ 4505496 w 7217022"/>
              <a:gd name="connsiteY1" fmla="*/ 0 h 5713887"/>
              <a:gd name="connsiteX2" fmla="*/ 7217022 w 7217022"/>
              <a:gd name="connsiteY2" fmla="*/ 5713887 h 5713887"/>
              <a:gd name="connsiteX3" fmla="*/ 1311018 w 7217022"/>
              <a:gd name="connsiteY3" fmla="*/ 5713887 h 5713887"/>
              <a:gd name="connsiteX4" fmla="*/ 363188 w 7217022"/>
              <a:gd name="connsiteY4" fmla="*/ 5713887 h 5713887"/>
              <a:gd name="connsiteX5" fmla="*/ 0 w 7217022"/>
              <a:gd name="connsiteY5" fmla="*/ 5713887 h 5713887"/>
              <a:gd name="connsiteX6" fmla="*/ 0 w 7217022"/>
              <a:gd name="connsiteY6" fmla="*/ 5186837 h 5713887"/>
              <a:gd name="connsiteX7" fmla="*/ 0 w 7217022"/>
              <a:gd name="connsiteY7" fmla="*/ 4697887 h 5713887"/>
              <a:gd name="connsiteX8" fmla="*/ 0 w 7217022"/>
              <a:gd name="connsiteY8" fmla="*/ 1293 h 5713887"/>
              <a:gd name="connsiteX9" fmla="*/ 363188 w 7217022"/>
              <a:gd name="connsiteY9" fmla="*/ 1293 h 57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7022" h="5713887">
                <a:moveTo>
                  <a:pt x="363188" y="0"/>
                </a:moveTo>
                <a:lnTo>
                  <a:pt x="4505496" y="0"/>
                </a:lnTo>
                <a:lnTo>
                  <a:pt x="7217022" y="5713887"/>
                </a:lnTo>
                <a:lnTo>
                  <a:pt x="1311018" y="5713887"/>
                </a:lnTo>
                <a:lnTo>
                  <a:pt x="363188" y="5713887"/>
                </a:lnTo>
                <a:lnTo>
                  <a:pt x="0" y="5713887"/>
                </a:lnTo>
                <a:lnTo>
                  <a:pt x="0" y="5186837"/>
                </a:lnTo>
                <a:lnTo>
                  <a:pt x="0" y="4697887"/>
                </a:lnTo>
                <a:lnTo>
                  <a:pt x="0" y="1293"/>
                </a:lnTo>
                <a:lnTo>
                  <a:pt x="363188" y="1293"/>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300"/>
              </a:spcBef>
              <a:spcAft>
                <a:spcPts val="0"/>
              </a:spcAft>
              <a:buSzPct val="75000"/>
              <a:buFont typeface="+mj-lt"/>
              <a:buNone/>
              <a:tabLst/>
              <a:defRPr sz="1650">
                <a:solidFill>
                  <a:schemeClr val="bg1">
                    <a:alpha val="0"/>
                  </a:schemeClr>
                </a:solidFill>
              </a:defRPr>
            </a:lvl1pPr>
            <a:lvl2pPr marL="14288" indent="0">
              <a:spcBef>
                <a:spcPts val="600"/>
              </a:spcBef>
              <a:spcAft>
                <a:spcPts val="150"/>
              </a:spcAft>
              <a:buNone/>
              <a:tabLst/>
              <a:defRPr sz="1650" i="1">
                <a:solidFill>
                  <a:schemeClr val="bg1">
                    <a:alpha val="80000"/>
                  </a:schemeClr>
                </a:solidFill>
              </a:defRPr>
            </a:lvl2pPr>
            <a:lvl3pPr>
              <a:spcBef>
                <a:spcPts val="150"/>
              </a:spcBef>
              <a:spcAft>
                <a:spcPts val="150"/>
              </a:spcAft>
              <a:defRPr sz="1650">
                <a:solidFill>
                  <a:schemeClr val="accent6"/>
                </a:solidFill>
              </a:defRPr>
            </a:lvl3pPr>
            <a:lvl4pPr>
              <a:spcBef>
                <a:spcPts val="150"/>
              </a:spcBef>
              <a:spcAft>
                <a:spcPts val="150"/>
              </a:spcAft>
              <a:defRPr sz="1650">
                <a:solidFill>
                  <a:schemeClr val="accent6"/>
                </a:solidFill>
              </a:defRPr>
            </a:lvl4pPr>
            <a:lvl5pPr>
              <a:spcBef>
                <a:spcPts val="150"/>
              </a:spcBef>
              <a:spcAft>
                <a:spcPts val="150"/>
              </a:spcAft>
              <a:defRPr sz="1650">
                <a:solidFill>
                  <a:schemeClr val="accent6"/>
                </a:solidFill>
              </a:defRPr>
            </a:lvl5pPr>
          </a:lstStyle>
          <a:p>
            <a:pPr lvl="0"/>
            <a:endParaRP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2478847"/>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3300887"/>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4122928"/>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4944968"/>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5767009"/>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6589049"/>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7411090"/>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8233126"/>
            <a:ext cx="9144000" cy="334712"/>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19403442" y="2411792"/>
            <a:ext cx="4858836" cy="565133"/>
          </a:xfrm>
          <a:blipFill>
            <a:blip r:embed="rId6"/>
            <a:stretch>
              <a:fillRect/>
            </a:stretch>
          </a:blipFill>
          <a:effectLst/>
        </p:spPr>
        <p:txBody>
          <a:bodyPr lIns="432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14513046" y="9301163"/>
            <a:ext cx="2893272"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Aft>
                <a:spcPts val="0"/>
              </a:spcAft>
              <a:buFontTx/>
              <a:buNone/>
              <a:tabLst/>
              <a:defRPr sz="1650">
                <a:solidFill>
                  <a:schemeClr val="bg1"/>
                </a:solidFill>
              </a:defRPr>
            </a:lvl2pPr>
            <a:lvl3pPr marL="0" indent="0" algn="r">
              <a:spcAft>
                <a:spcPts val="0"/>
              </a:spcAft>
              <a:buFontTx/>
              <a:buNone/>
              <a:tabLst/>
              <a:defRPr sz="1650">
                <a:solidFill>
                  <a:schemeClr val="bg1"/>
                </a:solidFill>
              </a:defRPr>
            </a:lvl3pPr>
            <a:lvl4pPr marL="0" indent="0" algn="r">
              <a:spcAft>
                <a:spcPts val="0"/>
              </a:spcAft>
              <a:buFontTx/>
              <a:buNone/>
              <a:tabLst/>
              <a:defRPr sz="1650">
                <a:solidFill>
                  <a:schemeClr val="bg1"/>
                </a:solidFill>
              </a:defRPr>
            </a:lvl4pPr>
            <a:lvl5pPr marL="0" indent="0" algn="r">
              <a:spcAft>
                <a:spcPts val="0"/>
              </a:spcAft>
              <a:buFontTx/>
              <a:buNone/>
              <a:tabLst/>
              <a:defRPr sz="1650">
                <a:solidFill>
                  <a:schemeClr val="bg1"/>
                </a:solidFill>
              </a:defRPr>
            </a:lvl5pPr>
            <a:lvl6pPr marL="0" indent="0" algn="r">
              <a:spcAft>
                <a:spcPts val="0"/>
              </a:spcAft>
              <a:buFontTx/>
              <a:buNone/>
              <a:tabLst/>
              <a:defRPr sz="1650">
                <a:solidFill>
                  <a:schemeClr val="bg1"/>
                </a:solidFill>
              </a:defRPr>
            </a:lvl6pPr>
            <a:lvl7pPr marL="0" indent="0" algn="r">
              <a:spcAft>
                <a:spcPts val="0"/>
              </a:spcAft>
              <a:buFontTx/>
              <a:buNone/>
              <a:tabLst/>
              <a:defRPr sz="1650">
                <a:solidFill>
                  <a:schemeClr val="bg1"/>
                </a:solidFill>
              </a:defRPr>
            </a:lvl7pPr>
            <a:lvl8pPr marL="0" indent="0" algn="r">
              <a:spcAft>
                <a:spcPts val="0"/>
              </a:spcAft>
              <a:buFontTx/>
              <a:buNone/>
              <a:tabLst/>
              <a:defRPr sz="1650">
                <a:solidFill>
                  <a:schemeClr val="bg1"/>
                </a:solidFill>
              </a:defRPr>
            </a:lvl8pPr>
            <a:lvl9pPr marL="0" indent="0" algn="r">
              <a:spcAft>
                <a:spcPts val="0"/>
              </a:spcAft>
              <a:buFontTx/>
              <a:buNone/>
              <a:tabLst/>
              <a:defRPr sz="165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E05B8C93-D828-C84E-9755-475E2DD5D8AF}"/>
              </a:ext>
            </a:extLst>
          </p:cNvPr>
          <p:cNvSpPr>
            <a:spLocks noGrp="1"/>
          </p:cNvSpPr>
          <p:nvPr>
            <p:ph type="dt" sz="half" idx="115"/>
          </p:nvPr>
        </p:nvSpPr>
        <p:spPr/>
        <p:txBody>
          <a:bodyPr/>
          <a:lstStyle/>
          <a:p>
            <a:endParaRPr lang="en-US"/>
          </a:p>
        </p:txBody>
      </p:sp>
      <p:sp>
        <p:nvSpPr>
          <p:cNvPr id="3" name="Footer Placeholder 2">
            <a:extLst>
              <a:ext uri="{FF2B5EF4-FFF2-40B4-BE49-F238E27FC236}">
                <a16:creationId xmlns:a16="http://schemas.microsoft.com/office/drawing/2014/main" id="{0459B6D8-C4E6-704C-8857-5CD7CA3BEE1D}"/>
              </a:ext>
            </a:extLst>
          </p:cNvPr>
          <p:cNvSpPr>
            <a:spLocks noGrp="1"/>
          </p:cNvSpPr>
          <p:nvPr>
            <p:ph type="ftr" sz="quarter" idx="116"/>
          </p:nvPr>
        </p:nvSpPr>
        <p:spPr/>
        <p:txBody>
          <a:bodyPr/>
          <a:lstStyle/>
          <a:p>
            <a:endParaRPr lang="en-US"/>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795537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BF7CE65-A49E-3C40-A08E-4922AF1EE555}"/>
              </a:ext>
            </a:extLst>
          </p:cNvPr>
          <p:cNvSpPr>
            <a:spLocks noGrp="1"/>
          </p:cNvSpPr>
          <p:nvPr>
            <p:ph type="pic" sz="quarter" idx="13" hasCustomPrompt="1"/>
          </p:nvPr>
        </p:nvSpPr>
        <p:spPr>
          <a:xfrm>
            <a:off x="1" y="1"/>
            <a:ext cx="18288002" cy="10287002"/>
          </a:xfrm>
          <a:custGeom>
            <a:avLst/>
            <a:gdLst>
              <a:gd name="connsiteX0" fmla="*/ 8545320 w 9144001"/>
              <a:gd name="connsiteY0" fmla="*/ 6577275 h 6858001"/>
              <a:gd name="connsiteX1" fmla="*/ 8554630 w 9144001"/>
              <a:gd name="connsiteY1" fmla="*/ 6577275 h 6858001"/>
              <a:gd name="connsiteX2" fmla="*/ 8572756 w 9144001"/>
              <a:gd name="connsiteY2" fmla="*/ 6592564 h 6858001"/>
              <a:gd name="connsiteX3" fmla="*/ 8552840 w 9144001"/>
              <a:gd name="connsiteY3" fmla="*/ 6608587 h 6858001"/>
              <a:gd name="connsiteX4" fmla="*/ 8552840 w 9144001"/>
              <a:gd name="connsiteY4" fmla="*/ 6608474 h 6858001"/>
              <a:gd name="connsiteX5" fmla="*/ 8545320 w 9144001"/>
              <a:gd name="connsiteY5" fmla="*/ 6608474 h 6858001"/>
              <a:gd name="connsiteX6" fmla="*/ 8440531 w 9144001"/>
              <a:gd name="connsiteY6" fmla="*/ 6576165 h 6858001"/>
              <a:gd name="connsiteX7" fmla="*/ 8450869 w 9144001"/>
              <a:gd name="connsiteY7" fmla="*/ 6576165 h 6858001"/>
              <a:gd name="connsiteX8" fmla="*/ 8486566 w 9144001"/>
              <a:gd name="connsiteY8" fmla="*/ 6607214 h 6858001"/>
              <a:gd name="connsiteX9" fmla="*/ 8452487 w 9144001"/>
              <a:gd name="connsiteY9" fmla="*/ 6640295 h 6858001"/>
              <a:gd name="connsiteX10" fmla="*/ 8440531 w 9144001"/>
              <a:gd name="connsiteY10" fmla="*/ 6640295 h 6858001"/>
              <a:gd name="connsiteX11" fmla="*/ 8359312 w 9144001"/>
              <a:gd name="connsiteY11" fmla="*/ 6554745 h 6858001"/>
              <a:gd name="connsiteX12" fmla="*/ 8357846 w 9144001"/>
              <a:gd name="connsiteY12" fmla="*/ 6557848 h 6858001"/>
              <a:gd name="connsiteX13" fmla="*/ 8338065 w 9144001"/>
              <a:gd name="connsiteY13" fmla="*/ 6599654 h 6858001"/>
              <a:gd name="connsiteX14" fmla="*/ 8338065 w 9144001"/>
              <a:gd name="connsiteY14" fmla="*/ 6661565 h 6858001"/>
              <a:gd name="connsiteX15" fmla="*/ 8406528 w 9144001"/>
              <a:gd name="connsiteY15" fmla="*/ 6661565 h 6858001"/>
              <a:gd name="connsiteX16" fmla="*/ 8406528 w 9144001"/>
              <a:gd name="connsiteY16" fmla="*/ 6638978 h 6858001"/>
              <a:gd name="connsiteX17" fmla="*/ 8363158 w 9144001"/>
              <a:gd name="connsiteY17" fmla="*/ 6638978 h 6858001"/>
              <a:gd name="connsiteX18" fmla="*/ 8363158 w 9144001"/>
              <a:gd name="connsiteY18" fmla="*/ 6618141 h 6858001"/>
              <a:gd name="connsiteX19" fmla="*/ 8402682 w 9144001"/>
              <a:gd name="connsiteY19" fmla="*/ 6618141 h 6858001"/>
              <a:gd name="connsiteX20" fmla="*/ 8402682 w 9144001"/>
              <a:gd name="connsiteY20" fmla="*/ 6596570 h 6858001"/>
              <a:gd name="connsiteX21" fmla="*/ 8363158 w 9144001"/>
              <a:gd name="connsiteY21" fmla="*/ 6596570 h 6858001"/>
              <a:gd name="connsiteX22" fmla="*/ 8363158 w 9144001"/>
              <a:gd name="connsiteY22" fmla="*/ 6577482 h 6858001"/>
              <a:gd name="connsiteX23" fmla="*/ 8406528 w 9144001"/>
              <a:gd name="connsiteY23" fmla="*/ 6577482 h 6858001"/>
              <a:gd name="connsiteX24" fmla="*/ 8406528 w 9144001"/>
              <a:gd name="connsiteY24" fmla="*/ 6554745 h 6858001"/>
              <a:gd name="connsiteX25" fmla="*/ 8245575 w 9144001"/>
              <a:gd name="connsiteY25" fmla="*/ 6554726 h 6858001"/>
              <a:gd name="connsiteX26" fmla="*/ 8262082 w 9144001"/>
              <a:gd name="connsiteY26" fmla="*/ 6589123 h 6858001"/>
              <a:gd name="connsiteX27" fmla="*/ 8288526 w 9144001"/>
              <a:gd name="connsiteY27" fmla="*/ 6589123 h 6858001"/>
              <a:gd name="connsiteX28" fmla="*/ 8273962 w 9144001"/>
              <a:gd name="connsiteY28" fmla="*/ 6554726 h 6858001"/>
              <a:gd name="connsiteX29" fmla="*/ 8520246 w 9144001"/>
              <a:gd name="connsiteY29" fmla="*/ 6554707 h 6858001"/>
              <a:gd name="connsiteX30" fmla="*/ 8520246 w 9144001"/>
              <a:gd name="connsiteY30" fmla="*/ 6661564 h 6858001"/>
              <a:gd name="connsiteX31" fmla="*/ 8545320 w 9144001"/>
              <a:gd name="connsiteY31" fmla="*/ 6661564 h 6858001"/>
              <a:gd name="connsiteX32" fmla="*/ 8545320 w 9144001"/>
              <a:gd name="connsiteY32" fmla="*/ 6629932 h 6858001"/>
              <a:gd name="connsiteX33" fmla="*/ 8554630 w 9144001"/>
              <a:gd name="connsiteY33" fmla="*/ 6629932 h 6858001"/>
              <a:gd name="connsiteX34" fmla="*/ 8598420 w 9144001"/>
              <a:gd name="connsiteY34" fmla="*/ 6592019 h 6858001"/>
              <a:gd name="connsiteX35" fmla="*/ 8550346 w 9144001"/>
              <a:gd name="connsiteY35" fmla="*/ 6554707 h 6858001"/>
              <a:gd name="connsiteX36" fmla="*/ 8415495 w 9144001"/>
              <a:gd name="connsiteY36" fmla="*/ 6554707 h 6858001"/>
              <a:gd name="connsiteX37" fmla="*/ 8415495 w 9144001"/>
              <a:gd name="connsiteY37" fmla="*/ 6661470 h 6858001"/>
              <a:gd name="connsiteX38" fmla="*/ 8448546 w 9144001"/>
              <a:gd name="connsiteY38" fmla="*/ 6661583 h 6858001"/>
              <a:gd name="connsiteX39" fmla="*/ 8513278 w 9144001"/>
              <a:gd name="connsiteY39" fmla="*/ 6607214 h 6858001"/>
              <a:gd name="connsiteX40" fmla="*/ 8447461 w 9144001"/>
              <a:gd name="connsiteY40" fmla="*/ 6554745 h 6858001"/>
              <a:gd name="connsiteX41" fmla="*/ 8447499 w 9144001"/>
              <a:gd name="connsiteY41" fmla="*/ 6554707 h 6858001"/>
              <a:gd name="connsiteX42" fmla="*/ 8415495 w 9144001"/>
              <a:gd name="connsiteY42" fmla="*/ 6554707 h 6858001"/>
              <a:gd name="connsiteX43" fmla="*/ 8323900 w 9144001"/>
              <a:gd name="connsiteY43" fmla="*/ 6554707 h 6858001"/>
              <a:gd name="connsiteX44" fmla="*/ 8298693 w 9144001"/>
              <a:gd name="connsiteY44" fmla="*/ 6612649 h 6858001"/>
              <a:gd name="connsiteX45" fmla="*/ 8291858 w 9144001"/>
              <a:gd name="connsiteY45" fmla="*/ 6596645 h 6858001"/>
              <a:gd name="connsiteX46" fmla="*/ 8265623 w 9144001"/>
              <a:gd name="connsiteY46" fmla="*/ 6596645 h 6858001"/>
              <a:gd name="connsiteX47" fmla="*/ 8296942 w 9144001"/>
              <a:gd name="connsiteY47" fmla="*/ 6661978 h 6858001"/>
              <a:gd name="connsiteX48" fmla="*/ 8299855 w 9144001"/>
              <a:gd name="connsiteY48" fmla="*/ 6661978 h 6858001"/>
              <a:gd name="connsiteX49" fmla="*/ 8350593 w 9144001"/>
              <a:gd name="connsiteY49" fmla="*/ 6554707 h 6858001"/>
              <a:gd name="connsiteX50" fmla="*/ 8704282 w 9144001"/>
              <a:gd name="connsiteY50" fmla="*/ 6516148 h 6858001"/>
              <a:gd name="connsiteX51" fmla="*/ 8704282 w 9144001"/>
              <a:gd name="connsiteY51" fmla="*/ 6690773 h 6858001"/>
              <a:gd name="connsiteX52" fmla="*/ 8723671 w 9144001"/>
              <a:gd name="connsiteY52" fmla="*/ 6690773 h 6858001"/>
              <a:gd name="connsiteX53" fmla="*/ 8723671 w 9144001"/>
              <a:gd name="connsiteY53" fmla="*/ 6516148 h 6858001"/>
              <a:gd name="connsiteX54" fmla="*/ 0 w 9144001"/>
              <a:gd name="connsiteY54" fmla="*/ 0 h 6858001"/>
              <a:gd name="connsiteX55" fmla="*/ 9144001 w 9144001"/>
              <a:gd name="connsiteY55" fmla="*/ 0 h 6858001"/>
              <a:gd name="connsiteX56" fmla="*/ 9144001 w 9144001"/>
              <a:gd name="connsiteY56" fmla="*/ 6858001 h 6858001"/>
              <a:gd name="connsiteX57" fmla="*/ 0 w 9144001"/>
              <a:gd name="connsiteY5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1" h="6858001">
                <a:moveTo>
                  <a:pt x="8545320" y="6577275"/>
                </a:moveTo>
                <a:lnTo>
                  <a:pt x="8554630" y="6577275"/>
                </a:lnTo>
                <a:cubicBezTo>
                  <a:pt x="8567006" y="6577275"/>
                  <a:pt x="8572756" y="6583970"/>
                  <a:pt x="8572756" y="6592564"/>
                </a:cubicBezTo>
                <a:cubicBezTo>
                  <a:pt x="8572756" y="6602908"/>
                  <a:pt x="8566130" y="6608587"/>
                  <a:pt x="8552840" y="6608587"/>
                </a:cubicBezTo>
                <a:lnTo>
                  <a:pt x="8552840" y="6608474"/>
                </a:lnTo>
                <a:lnTo>
                  <a:pt x="8545320" y="6608474"/>
                </a:lnTo>
                <a:close/>
                <a:moveTo>
                  <a:pt x="8440531" y="6576165"/>
                </a:moveTo>
                <a:lnTo>
                  <a:pt x="8450869" y="6576165"/>
                </a:lnTo>
                <a:cubicBezTo>
                  <a:pt x="8474172" y="6576165"/>
                  <a:pt x="8486566" y="6587825"/>
                  <a:pt x="8486566" y="6607214"/>
                </a:cubicBezTo>
                <a:cubicBezTo>
                  <a:pt x="8486566" y="6627187"/>
                  <a:pt x="8476095" y="6640295"/>
                  <a:pt x="8452487" y="6640295"/>
                </a:cubicBezTo>
                <a:lnTo>
                  <a:pt x="8440531" y="6640295"/>
                </a:lnTo>
                <a:close/>
                <a:moveTo>
                  <a:pt x="8359312" y="6554745"/>
                </a:moveTo>
                <a:lnTo>
                  <a:pt x="8357846" y="6557848"/>
                </a:lnTo>
                <a:lnTo>
                  <a:pt x="8338065" y="6599654"/>
                </a:lnTo>
                <a:lnTo>
                  <a:pt x="8338065" y="6661565"/>
                </a:lnTo>
                <a:lnTo>
                  <a:pt x="8406528" y="6661565"/>
                </a:lnTo>
                <a:lnTo>
                  <a:pt x="8406528" y="6638978"/>
                </a:lnTo>
                <a:lnTo>
                  <a:pt x="8363158" y="6638978"/>
                </a:lnTo>
                <a:lnTo>
                  <a:pt x="8363158" y="6618141"/>
                </a:lnTo>
                <a:lnTo>
                  <a:pt x="8402682" y="6618141"/>
                </a:lnTo>
                <a:lnTo>
                  <a:pt x="8402682" y="6596570"/>
                </a:lnTo>
                <a:lnTo>
                  <a:pt x="8363158" y="6596570"/>
                </a:lnTo>
                <a:lnTo>
                  <a:pt x="8363158" y="6577482"/>
                </a:lnTo>
                <a:lnTo>
                  <a:pt x="8406528" y="6577482"/>
                </a:lnTo>
                <a:lnTo>
                  <a:pt x="8406528" y="6554745"/>
                </a:lnTo>
                <a:close/>
                <a:moveTo>
                  <a:pt x="8245575" y="6554726"/>
                </a:moveTo>
                <a:lnTo>
                  <a:pt x="8262082" y="6589123"/>
                </a:lnTo>
                <a:lnTo>
                  <a:pt x="8288526" y="6589123"/>
                </a:lnTo>
                <a:lnTo>
                  <a:pt x="8273962" y="6554726"/>
                </a:lnTo>
                <a:close/>
                <a:moveTo>
                  <a:pt x="8520246" y="6554707"/>
                </a:moveTo>
                <a:lnTo>
                  <a:pt x="8520246" y="6661564"/>
                </a:lnTo>
                <a:lnTo>
                  <a:pt x="8545320" y="6661564"/>
                </a:lnTo>
                <a:lnTo>
                  <a:pt x="8545320" y="6629932"/>
                </a:lnTo>
                <a:lnTo>
                  <a:pt x="8554630" y="6629932"/>
                </a:lnTo>
                <a:cubicBezTo>
                  <a:pt x="8583189" y="6629932"/>
                  <a:pt x="8598420" y="6614041"/>
                  <a:pt x="8598420" y="6592019"/>
                </a:cubicBezTo>
                <a:cubicBezTo>
                  <a:pt x="8598439" y="6570486"/>
                  <a:pt x="8581628" y="6554707"/>
                  <a:pt x="8550346" y="6554707"/>
                </a:cubicBezTo>
                <a:close/>
                <a:moveTo>
                  <a:pt x="8415495" y="6554707"/>
                </a:moveTo>
                <a:lnTo>
                  <a:pt x="8415495" y="6661470"/>
                </a:lnTo>
                <a:cubicBezTo>
                  <a:pt x="8415495" y="6661470"/>
                  <a:pt x="8435866" y="6661583"/>
                  <a:pt x="8448546" y="6661583"/>
                </a:cubicBezTo>
                <a:cubicBezTo>
                  <a:pt x="8493382" y="6661583"/>
                  <a:pt x="8513278" y="6638696"/>
                  <a:pt x="8513278" y="6607214"/>
                </a:cubicBezTo>
                <a:cubicBezTo>
                  <a:pt x="8513278" y="6577124"/>
                  <a:pt x="8492335" y="6554745"/>
                  <a:pt x="8447461" y="6554745"/>
                </a:cubicBezTo>
                <a:lnTo>
                  <a:pt x="8447499" y="6554707"/>
                </a:lnTo>
                <a:cubicBezTo>
                  <a:pt x="8436742" y="6554707"/>
                  <a:pt x="8415495" y="6554707"/>
                  <a:pt x="8415495" y="6554707"/>
                </a:cubicBezTo>
                <a:close/>
                <a:moveTo>
                  <a:pt x="8323900" y="6554707"/>
                </a:moveTo>
                <a:lnTo>
                  <a:pt x="8298693" y="6612649"/>
                </a:lnTo>
                <a:lnTo>
                  <a:pt x="8291858" y="6596645"/>
                </a:lnTo>
                <a:lnTo>
                  <a:pt x="8265623" y="6596645"/>
                </a:lnTo>
                <a:lnTo>
                  <a:pt x="8296942" y="6661978"/>
                </a:lnTo>
                <a:lnTo>
                  <a:pt x="8299855" y="6661978"/>
                </a:lnTo>
                <a:lnTo>
                  <a:pt x="8350593" y="6554707"/>
                </a:lnTo>
                <a:close/>
                <a:moveTo>
                  <a:pt x="8704282" y="6516148"/>
                </a:moveTo>
                <a:lnTo>
                  <a:pt x="8704282" y="6690773"/>
                </a:lnTo>
                <a:lnTo>
                  <a:pt x="8723671" y="6690773"/>
                </a:lnTo>
                <a:lnTo>
                  <a:pt x="8723671" y="6516148"/>
                </a:lnTo>
                <a:close/>
                <a:moveTo>
                  <a:pt x="0" y="0"/>
                </a:moveTo>
                <a:lnTo>
                  <a:pt x="9144001" y="0"/>
                </a:lnTo>
                <a:lnTo>
                  <a:pt x="9144001" y="6858001"/>
                </a:lnTo>
                <a:lnTo>
                  <a:pt x="0" y="6858001"/>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1"/>
            <a:ext cx="11920568" cy="10286999"/>
          </a:xfrm>
          <a:custGeom>
            <a:avLst/>
            <a:gdLst>
              <a:gd name="connsiteX0" fmla="*/ 0 w 5960284"/>
              <a:gd name="connsiteY0" fmla="*/ 0 h 6857999"/>
              <a:gd name="connsiteX1" fmla="*/ 2705820 w 5960284"/>
              <a:gd name="connsiteY1" fmla="*/ 0 h 6857999"/>
              <a:gd name="connsiteX2" fmla="*/ 5960284 w 5960284"/>
              <a:gd name="connsiteY2" fmla="*/ 6857999 h 6857999"/>
              <a:gd name="connsiteX3" fmla="*/ 0 w 596028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60284" h="6857999">
                <a:moveTo>
                  <a:pt x="0" y="0"/>
                </a:moveTo>
                <a:lnTo>
                  <a:pt x="2705820" y="0"/>
                </a:lnTo>
                <a:lnTo>
                  <a:pt x="5960284" y="6857999"/>
                </a:lnTo>
                <a:lnTo>
                  <a:pt x="0" y="6857999"/>
                </a:lnTo>
                <a:close/>
              </a:path>
            </a:pathLst>
          </a:custGeom>
          <a:gradFill>
            <a:gsLst>
              <a:gs pos="0">
                <a:schemeClr val="accent1">
                  <a:alpha val="95000"/>
                </a:schemeClr>
              </a:gs>
              <a:gs pos="97000">
                <a:schemeClr val="accent1">
                  <a:alpha val="80000"/>
                </a:schemeClr>
              </a:gs>
            </a:gsLst>
            <a:lin ang="5400000" scaled="0"/>
          </a:gradFill>
        </p:spPr>
        <p:txBody>
          <a:bodyPr wrap="square" lIns="432000" tIns="360000" rIns="1080000" bIns="612000" anchor="b">
            <a:noAutofit/>
          </a:bodyPr>
          <a:lstStyle>
            <a:lvl1pPr>
              <a:defRPr sz="5400">
                <a:solidFill>
                  <a:schemeClr val="bg1"/>
                </a:solidFill>
              </a:defRPr>
            </a:lvl1pPr>
          </a:lstStyle>
          <a:p>
            <a:pPr lvl="0"/>
            <a:r>
              <a:rPr lang="en-US"/>
              <a:t>Click to add section title.</a:t>
            </a:r>
            <a:br>
              <a:rPr lang="en-US"/>
            </a:br>
            <a:r>
              <a:rPr lang="en-US"/>
              <a:t>3 lines max.</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513927" y="7195724"/>
            <a:ext cx="502922" cy="2047599"/>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2446" y="662667"/>
              <a:ext cx="123545"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18798364" y="-1"/>
            <a:ext cx="5748420" cy="10287002"/>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35287"/>
                <a:chOff x="12352022" y="513115"/>
                <a:chExt cx="2617883" cy="635287"/>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p:txBody>
          <a:bodyPr/>
          <a:lstStyle/>
          <a:p>
            <a:endParaRPr lang="en-US"/>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862481" y="-370400"/>
            <a:ext cx="16560802" cy="11020956"/>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14851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863600" y="1850234"/>
            <a:ext cx="16560800" cy="7398543"/>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9050"/>
            <a:fld id="{078C017C-E1B9-8443-B047-B08AAA027B45}" type="slidenum">
              <a:rPr lang="en-US" smtClean="0"/>
              <a:pPr marL="19050"/>
              <a:t>‹#›</a:t>
            </a:fld>
            <a:endParaRPr lang="en-US"/>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18798365" y="1"/>
            <a:ext cx="5948940" cy="10286993"/>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833052" y="3569700"/>
                <a:ext cx="2073198" cy="1627918"/>
                <a:chOff x="9833052" y="3617325"/>
                <a:chExt cx="2073198"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kern="1200">
                    <a:solidFill>
                      <a:schemeClr val="bg1"/>
                    </a:solidFill>
                    <a:latin typeface="+mn-lt"/>
                    <a:ea typeface="+mn-ea"/>
                    <a:cs typeface="+mn-cs"/>
                  </a:rPr>
                  <a:t>Note: </a:t>
                </a:r>
                <a:br>
                  <a:rPr lang="en-US" sz="1050" kern="1200">
                    <a:solidFill>
                      <a:schemeClr val="bg1"/>
                    </a:solidFill>
                    <a:latin typeface="+mn-lt"/>
                    <a:ea typeface="+mn-ea"/>
                    <a:cs typeface="+mn-cs"/>
                  </a:rPr>
                </a:br>
                <a:r>
                  <a:rPr lang="en-US" sz="1050" kern="120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60168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D0D0D"/>
          </a:solidFill>
        </p:spPr>
        <p:txBody>
          <a:bodyPr wrap="square" lIns="0" tIns="0" rIns="0" bIns="0" rtlCol="0"/>
          <a:lstStyle/>
          <a:p>
            <a:endParaRPr/>
          </a:p>
        </p:txBody>
      </p:sp>
      <p:sp>
        <p:nvSpPr>
          <p:cNvPr id="17" name="bk object 17"/>
          <p:cNvSpPr/>
          <p:nvPr/>
        </p:nvSpPr>
        <p:spPr>
          <a:xfrm>
            <a:off x="1407377" y="0"/>
            <a:ext cx="15468600" cy="1028399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863604" y="1850234"/>
            <a:ext cx="8017352" cy="7398543"/>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9407044" y="1850234"/>
            <a:ext cx="8017352" cy="7398543"/>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9050"/>
            <a:fld id="{078C017C-E1B9-8443-B047-B08AAA027B45}" type="slidenum">
              <a:rPr lang="en-US" smtClean="0"/>
              <a:pPr marL="19050"/>
              <a:t>‹#›</a:t>
            </a:fld>
            <a:endParaRPr lang="en-US"/>
          </a:p>
        </p:txBody>
      </p:sp>
      <p:grpSp>
        <p:nvGrpSpPr>
          <p:cNvPr id="35" name="Group 34">
            <a:extLst>
              <a:ext uri="{FF2B5EF4-FFF2-40B4-BE49-F238E27FC236}">
                <a16:creationId xmlns:a16="http://schemas.microsoft.com/office/drawing/2014/main" id="{BC7FC7CE-B15F-F745-8154-60A1C696F9B7}"/>
              </a:ext>
            </a:extLst>
          </p:cNvPr>
          <p:cNvGrpSpPr/>
          <p:nvPr userDrawn="1"/>
        </p:nvGrpSpPr>
        <p:grpSpPr>
          <a:xfrm>
            <a:off x="18798365" y="1"/>
            <a:ext cx="5948940" cy="10286993"/>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833052" y="3569700"/>
                <a:ext cx="2073198" cy="1627918"/>
                <a:chOff x="9833052" y="3617325"/>
                <a:chExt cx="2073198"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kern="1200">
                    <a:solidFill>
                      <a:schemeClr val="bg1"/>
                    </a:solidFill>
                    <a:latin typeface="+mn-lt"/>
                    <a:ea typeface="+mn-ea"/>
                    <a:cs typeface="+mn-cs"/>
                  </a:rPr>
                  <a:t>Note: </a:t>
                </a:r>
                <a:br>
                  <a:rPr lang="en-US" sz="1050" kern="1200">
                    <a:solidFill>
                      <a:schemeClr val="bg1"/>
                    </a:solidFill>
                    <a:latin typeface="+mn-lt"/>
                    <a:ea typeface="+mn-ea"/>
                    <a:cs typeface="+mn-cs"/>
                  </a:rPr>
                </a:br>
                <a:r>
                  <a:rPr lang="en-US" sz="105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440617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863564" y="1850234"/>
            <a:ext cx="5248792" cy="7398543"/>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638444" y="1850234"/>
            <a:ext cx="10785956" cy="7398543"/>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9050"/>
            <a:fld id="{078C017C-E1B9-8443-B047-B08AAA027B45}" type="slidenum">
              <a:rPr lang="en-US" smtClean="0"/>
              <a:pPr marL="19050"/>
              <a:t>‹#›</a:t>
            </a:fld>
            <a:endParaRPr lang="en-US"/>
          </a:p>
        </p:txBody>
      </p:sp>
      <p:grpSp>
        <p:nvGrpSpPr>
          <p:cNvPr id="35" name="Group 34">
            <a:extLst>
              <a:ext uri="{FF2B5EF4-FFF2-40B4-BE49-F238E27FC236}">
                <a16:creationId xmlns:a16="http://schemas.microsoft.com/office/drawing/2014/main" id="{902E2498-FF17-AD4D-A16F-D0555843F7FF}"/>
              </a:ext>
            </a:extLst>
          </p:cNvPr>
          <p:cNvGrpSpPr/>
          <p:nvPr userDrawn="1"/>
        </p:nvGrpSpPr>
        <p:grpSpPr>
          <a:xfrm>
            <a:off x="18798365" y="1"/>
            <a:ext cx="5948940" cy="10286993"/>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833052" y="3569700"/>
                <a:ext cx="2073198" cy="1627918"/>
                <a:chOff x="9833052" y="3617325"/>
                <a:chExt cx="2073198"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kern="1200">
                    <a:solidFill>
                      <a:schemeClr val="bg1"/>
                    </a:solidFill>
                    <a:latin typeface="+mn-lt"/>
                    <a:ea typeface="+mn-ea"/>
                    <a:cs typeface="+mn-cs"/>
                  </a:rPr>
                  <a:t>Note: </a:t>
                </a:r>
                <a:br>
                  <a:rPr lang="en-US" sz="1050" kern="1200">
                    <a:solidFill>
                      <a:schemeClr val="bg1"/>
                    </a:solidFill>
                    <a:latin typeface="+mn-lt"/>
                    <a:ea typeface="+mn-ea"/>
                    <a:cs typeface="+mn-cs"/>
                  </a:rPr>
                </a:br>
                <a:r>
                  <a:rPr lang="en-US" sz="105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90672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863600" y="1850234"/>
            <a:ext cx="10785600" cy="7398543"/>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12175600" y="1850234"/>
            <a:ext cx="5248800" cy="7398543"/>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863600" y="634557"/>
            <a:ext cx="16560800" cy="851091"/>
          </a:xfrm>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9050"/>
            <a:fld id="{078C017C-E1B9-8443-B047-B08AAA027B45}" type="slidenum">
              <a:rPr lang="en-US" smtClean="0"/>
              <a:pPr marL="19050"/>
              <a:t>‹#›</a:t>
            </a:fld>
            <a:endParaRPr lang="en-US"/>
          </a:p>
        </p:txBody>
      </p:sp>
      <p:grpSp>
        <p:nvGrpSpPr>
          <p:cNvPr id="35" name="Group 34">
            <a:extLst>
              <a:ext uri="{FF2B5EF4-FFF2-40B4-BE49-F238E27FC236}">
                <a16:creationId xmlns:a16="http://schemas.microsoft.com/office/drawing/2014/main" id="{5C57F764-75F4-CB41-BEB8-84C2645F5FB5}"/>
              </a:ext>
            </a:extLst>
          </p:cNvPr>
          <p:cNvGrpSpPr/>
          <p:nvPr userDrawn="1"/>
        </p:nvGrpSpPr>
        <p:grpSpPr>
          <a:xfrm>
            <a:off x="18798365" y="1"/>
            <a:ext cx="5948940" cy="10286993"/>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833052" y="3569700"/>
                <a:ext cx="2073198" cy="1627918"/>
                <a:chOff x="9833052" y="3617325"/>
                <a:chExt cx="2073198"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kern="1200">
                    <a:solidFill>
                      <a:schemeClr val="bg1"/>
                    </a:solidFill>
                    <a:latin typeface="+mn-lt"/>
                    <a:ea typeface="+mn-ea"/>
                    <a:cs typeface="+mn-cs"/>
                  </a:rPr>
                  <a:t>Note: </a:t>
                </a:r>
                <a:br>
                  <a:rPr lang="en-US" sz="1050" kern="1200">
                    <a:solidFill>
                      <a:schemeClr val="bg1"/>
                    </a:solidFill>
                    <a:latin typeface="+mn-lt"/>
                    <a:ea typeface="+mn-ea"/>
                    <a:cs typeface="+mn-cs"/>
                  </a:rPr>
                </a:br>
                <a:r>
                  <a:rPr lang="en-US" sz="105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005395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863604" y="1850233"/>
            <a:ext cx="16560796" cy="357224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863604" y="5676527"/>
            <a:ext cx="16560796" cy="357224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9050"/>
            <a:fld id="{078C017C-E1B9-8443-B047-B08AAA027B45}" type="slidenum">
              <a:rPr lang="en-US" smtClean="0"/>
              <a:pPr marL="19050"/>
              <a:t>‹#›</a:t>
            </a:fld>
            <a:endParaRPr lang="en-US"/>
          </a:p>
        </p:txBody>
      </p:sp>
      <p:grpSp>
        <p:nvGrpSpPr>
          <p:cNvPr id="35" name="Group 34">
            <a:extLst>
              <a:ext uri="{FF2B5EF4-FFF2-40B4-BE49-F238E27FC236}">
                <a16:creationId xmlns:a16="http://schemas.microsoft.com/office/drawing/2014/main" id="{8D404F43-75AD-CE4A-A7B8-A9E3FF14D26D}"/>
              </a:ext>
            </a:extLst>
          </p:cNvPr>
          <p:cNvGrpSpPr/>
          <p:nvPr userDrawn="1"/>
        </p:nvGrpSpPr>
        <p:grpSpPr>
          <a:xfrm>
            <a:off x="18798365" y="1"/>
            <a:ext cx="5948940" cy="10286993"/>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833052" y="3569700"/>
                <a:ext cx="2073198" cy="1627918"/>
                <a:chOff x="9833052" y="3617325"/>
                <a:chExt cx="2073198"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kern="1200">
                    <a:solidFill>
                      <a:schemeClr val="bg1"/>
                    </a:solidFill>
                    <a:latin typeface="+mn-lt"/>
                    <a:ea typeface="+mn-ea"/>
                    <a:cs typeface="+mn-cs"/>
                  </a:rPr>
                  <a:t>Note: </a:t>
                </a:r>
                <a:br>
                  <a:rPr lang="en-US" sz="1050" kern="1200">
                    <a:solidFill>
                      <a:schemeClr val="bg1"/>
                    </a:solidFill>
                    <a:latin typeface="+mn-lt"/>
                    <a:ea typeface="+mn-ea"/>
                    <a:cs typeface="+mn-cs"/>
                  </a:rPr>
                </a:br>
                <a:r>
                  <a:rPr lang="en-US" sz="105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874577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863599" y="2602707"/>
            <a:ext cx="16560798" cy="6646068"/>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863601"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18798365" y="-2"/>
            <a:ext cx="5923430" cy="10484606"/>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74275"/>
              <a:chOff x="9521833" y="2036288"/>
              <a:chExt cx="2676002" cy="1074275"/>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323165"/>
                <a:chOff x="12352022" y="513115"/>
                <a:chExt cx="2557391" cy="323165"/>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2082796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863600" y="2602707"/>
            <a:ext cx="8016876" cy="6646068"/>
          </a:xfrm>
        </p:spPr>
        <p:txBody>
          <a:bodyPr/>
          <a:lstStyle>
            <a:lvl1pPr>
              <a:defRPr b="0">
                <a:solidFill>
                  <a:schemeClr val="tx1">
                    <a:lumMod val="50000"/>
                    <a:lumOff val="50000"/>
                  </a:schemeClr>
                </a:solidFill>
              </a:defRPr>
            </a:lvl1pPr>
          </a:lstStyle>
          <a:p>
            <a:r>
              <a:rPr lang="en-US"/>
              <a:t>Click icon to add chart</a:t>
            </a:r>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9397812" y="2602707"/>
            <a:ext cx="8016876" cy="6646068"/>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863601"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9397813"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9050"/>
            <a:fld id="{078C017C-E1B9-8443-B047-B08AAA027B45}" type="slidenum">
              <a:rPr lang="en-US" smtClean="0"/>
              <a:pPr marL="19050"/>
              <a:t>‹#›</a:t>
            </a:fld>
            <a:endParaRPr lang="en-US"/>
          </a:p>
        </p:txBody>
      </p:sp>
      <p:grpSp>
        <p:nvGrpSpPr>
          <p:cNvPr id="107" name="Group 106">
            <a:extLst>
              <a:ext uri="{FF2B5EF4-FFF2-40B4-BE49-F238E27FC236}">
                <a16:creationId xmlns:a16="http://schemas.microsoft.com/office/drawing/2014/main" id="{C83CDE6E-B074-0A42-80BB-4939BB56DB50}"/>
              </a:ext>
            </a:extLst>
          </p:cNvPr>
          <p:cNvGrpSpPr/>
          <p:nvPr userDrawn="1"/>
        </p:nvGrpSpPr>
        <p:grpSpPr>
          <a:xfrm>
            <a:off x="18798365" y="-2"/>
            <a:ext cx="5923430" cy="10484606"/>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5"/>
              <a:chOff x="9521833" y="2036288"/>
              <a:chExt cx="2676002" cy="1074275"/>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spTree>
    <p:extLst>
      <p:ext uri="{BB962C8B-B14F-4D97-AF65-F5344CB8AC3E}">
        <p14:creationId xmlns:p14="http://schemas.microsoft.com/office/powerpoint/2010/main" val="423560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9050"/>
            <a:fld id="{078C017C-E1B9-8443-B047-B08AAA027B45}" type="slidenum">
              <a:rPr lang="en-US" smtClean="0"/>
              <a:pPr marL="19050"/>
              <a:t>‹#›</a:t>
            </a:fld>
            <a:endParaRPr lang="en-US"/>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863599" y="2602707"/>
            <a:ext cx="16560798" cy="2855637"/>
          </a:xfrm>
        </p:spPr>
        <p:txBody>
          <a:bodyPr/>
          <a:lstStyle>
            <a:lvl1pPr>
              <a:defRPr b="0">
                <a:solidFill>
                  <a:schemeClr val="tx1">
                    <a:lumMod val="50000"/>
                    <a:lumOff val="50000"/>
                  </a:schemeClr>
                </a:solidFill>
              </a:defRPr>
            </a:lvl1pPr>
          </a:lstStyle>
          <a:p>
            <a:r>
              <a:rPr lang="en-US"/>
              <a:t>Click icon to add chart</a:t>
            </a:r>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863601"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863599" y="6393138"/>
            <a:ext cx="16560798" cy="2855637"/>
          </a:xfrm>
        </p:spPr>
        <p:txBody>
          <a:bodyPr/>
          <a:lstStyle>
            <a:lvl1pPr>
              <a:defRPr b="0">
                <a:solidFill>
                  <a:schemeClr val="tx1">
                    <a:lumMod val="50000"/>
                    <a:lumOff val="50000"/>
                  </a:schemeClr>
                </a:solidFill>
              </a:defRPr>
            </a:lvl1pPr>
          </a:lstStyle>
          <a:p>
            <a:r>
              <a:rPr lang="en-US"/>
              <a:t>Click icon to add chart</a:t>
            </a:r>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863601" y="5654172"/>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grpSp>
        <p:nvGrpSpPr>
          <p:cNvPr id="136" name="Group 135">
            <a:extLst>
              <a:ext uri="{FF2B5EF4-FFF2-40B4-BE49-F238E27FC236}">
                <a16:creationId xmlns:a16="http://schemas.microsoft.com/office/drawing/2014/main" id="{FF45F03E-B96D-DA46-93C2-135BEC126798}"/>
              </a:ext>
            </a:extLst>
          </p:cNvPr>
          <p:cNvGrpSpPr/>
          <p:nvPr userDrawn="1"/>
        </p:nvGrpSpPr>
        <p:grpSpPr>
          <a:xfrm>
            <a:off x="18798365" y="-2"/>
            <a:ext cx="5923430" cy="10484606"/>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74275"/>
              <a:chOff x="9521833" y="2036288"/>
              <a:chExt cx="2676002" cy="1074275"/>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323165"/>
                <a:chOff x="12352022" y="513115"/>
                <a:chExt cx="2557391" cy="323165"/>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8" y="2722629"/>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spTree>
    <p:extLst>
      <p:ext uri="{BB962C8B-B14F-4D97-AF65-F5344CB8AC3E}">
        <p14:creationId xmlns:p14="http://schemas.microsoft.com/office/powerpoint/2010/main" val="3164077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863600" y="2602707"/>
            <a:ext cx="8016876" cy="6646068"/>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863601"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9050"/>
            <a:fld id="{078C017C-E1B9-8443-B047-B08AAA027B45}" type="slidenum">
              <a:rPr lang="en-US" smtClean="0"/>
              <a:pPr marL="19050"/>
              <a:t>‹#›</a:t>
            </a:fld>
            <a:endParaRPr lang="en-US"/>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9410800" y="2602707"/>
            <a:ext cx="8013600" cy="6646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18798365" y="-3"/>
            <a:ext cx="5948940" cy="14687543"/>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809053"/>
              <a:chOff x="9521833" y="2034287"/>
              <a:chExt cx="2754815" cy="4809053"/>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5"/>
                <a:chOff x="9521833" y="2036288"/>
                <a:chExt cx="2676002" cy="1074275"/>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639526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863599" y="2602707"/>
            <a:ext cx="13067554" cy="6646068"/>
          </a:xfrm>
        </p:spPr>
        <p:txBody>
          <a:bodyPr/>
          <a:lstStyle>
            <a:lvl1pPr>
              <a:defRPr b="0">
                <a:solidFill>
                  <a:schemeClr val="tx1">
                    <a:lumMod val="50000"/>
                    <a:lumOff val="50000"/>
                  </a:schemeClr>
                </a:solidFill>
              </a:defRPr>
            </a:lvl1pPr>
          </a:lstStyle>
          <a:p>
            <a:r>
              <a:rPr lang="en-US"/>
              <a:t>Click icon to add chart</a:t>
            </a:r>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14603507" y="2815689"/>
            <a:ext cx="2820894" cy="6214011"/>
          </a:xfrm>
        </p:spPr>
        <p:txBody>
          <a:bodyPr/>
          <a:lstStyle>
            <a:lvl1pPr>
              <a:defRPr b="0">
                <a:solidFill>
                  <a:schemeClr val="tx1">
                    <a:lumMod val="50000"/>
                    <a:lumOff val="50000"/>
                  </a:schemeClr>
                </a:solidFill>
              </a:defRPr>
            </a:lvl1pPr>
          </a:lstStyle>
          <a:p>
            <a:r>
              <a:rPr lang="en-US"/>
              <a:t>Click icon to add table</a:t>
            </a:r>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863601" y="1863741"/>
            <a:ext cx="2864887" cy="553125"/>
          </a:xfrm>
          <a:blipFill dpi="0" rotWithShape="1">
            <a:blip r:embed="rId2"/>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14603507" y="1863741"/>
            <a:ext cx="2820894" cy="553125"/>
          </a:xfrm>
          <a:blipFill dpi="0" rotWithShape="1">
            <a:blip r:embed="rId2"/>
            <a:srcRect/>
            <a:tile tx="0" ty="0" sx="100000" sy="100000" flip="xy" algn="b"/>
          </a:blipFill>
          <a:effectLst/>
        </p:spPr>
        <p:txBody>
          <a:bodyPr wrap="square" bIns="54000" anchor="b">
            <a:spAutoFit/>
          </a:bodyPr>
          <a:lstStyle>
            <a:lvl1pPr marL="4763" indent="0" algn="ctr">
              <a:spcBef>
                <a:spcPts val="150"/>
              </a:spcBef>
              <a:spcAft>
                <a:spcPts val="0"/>
              </a:spcAft>
              <a:tabLst/>
              <a:defRPr sz="1800">
                <a:solidFill>
                  <a:schemeClr val="tx1"/>
                </a:solidFill>
              </a:defRPr>
            </a:lvl1pPr>
            <a:lvl2pPr marL="4763" indent="0" algn="ctr">
              <a:spcAft>
                <a:spcPts val="0"/>
              </a:spcAft>
              <a:buFont typeface="Arial" panose="020B0604020202020204" pitchFamily="34" charset="0"/>
              <a:buNone/>
              <a:tabLst/>
              <a:defRPr sz="1800">
                <a:solidFill>
                  <a:schemeClr val="tx1"/>
                </a:solidFill>
              </a:defRPr>
            </a:lvl2pPr>
            <a:lvl3pPr marL="4763" indent="0" algn="ctr">
              <a:buNone/>
              <a:tabLst/>
              <a:defRPr sz="1800">
                <a:solidFill>
                  <a:schemeClr val="tx1"/>
                </a:solidFill>
              </a:defRPr>
            </a:lvl3pPr>
            <a:lvl4pPr marL="4763" indent="0" algn="ctr">
              <a:spcAft>
                <a:spcPts val="0"/>
              </a:spcAft>
              <a:buNone/>
              <a:tabLst/>
              <a:defRPr sz="1800">
                <a:solidFill>
                  <a:schemeClr val="tx1"/>
                </a:solidFill>
              </a:defRPr>
            </a:lvl4pPr>
            <a:lvl5pPr marL="4763" indent="0" algn="ctr">
              <a:spcAft>
                <a:spcPts val="0"/>
              </a:spcAft>
              <a:buFont typeface="Arial" panose="020B0604020202020204" pitchFamily="34" charset="0"/>
              <a:buNone/>
              <a:tabLst/>
              <a:defRPr sz="1800">
                <a:solidFill>
                  <a:schemeClr val="tx1"/>
                </a:solidFill>
              </a:defRPr>
            </a:lvl5pPr>
            <a:lvl6pPr marL="4763" indent="0" algn="ctr">
              <a:spcAft>
                <a:spcPts val="0"/>
              </a:spcAft>
              <a:buNone/>
              <a:tabLst/>
              <a:defRPr sz="1800">
                <a:solidFill>
                  <a:schemeClr val="tx1"/>
                </a:solidFill>
              </a:defRPr>
            </a:lvl6pPr>
            <a:lvl7pPr marL="4763" indent="0" algn="ctr">
              <a:spcAft>
                <a:spcPts val="0"/>
              </a:spcAft>
              <a:buNone/>
              <a:tabLst/>
              <a:defRPr sz="1800">
                <a:solidFill>
                  <a:schemeClr val="tx1"/>
                </a:solidFill>
              </a:defRPr>
            </a:lvl7pPr>
            <a:lvl8pPr marL="4763" indent="0" algn="ctr">
              <a:spcAft>
                <a:spcPts val="0"/>
              </a:spcAft>
              <a:buNone/>
              <a:tabLst/>
              <a:defRPr sz="1800">
                <a:solidFill>
                  <a:schemeClr val="tx1"/>
                </a:solidFill>
              </a:defRPr>
            </a:lvl8pPr>
            <a:lvl9pPr marL="4763" indent="0" algn="ctr">
              <a:spcAft>
                <a:spcPts val="0"/>
              </a:spcAft>
              <a:buNone/>
              <a:tabLst/>
              <a:defRPr sz="1800">
                <a:solidFill>
                  <a:schemeClr val="tx1"/>
                </a:solidFill>
              </a:defRPr>
            </a:lvl9pPr>
          </a:lstStyle>
          <a:p>
            <a:pPr lvl="0"/>
            <a:r>
              <a:rPr lang="en-US"/>
              <a:t>Click to add topic</a:t>
            </a:r>
          </a:p>
          <a:p>
            <a:pPr lvl="1"/>
            <a:r>
              <a:rPr lang="en-US"/>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9050"/>
            <a:fld id="{078C017C-E1B9-8443-B047-B08AAA027B45}" type="slidenum">
              <a:rPr lang="en-US" smtClean="0"/>
              <a:pPr marL="19050"/>
              <a:t>‹#›</a:t>
            </a:fld>
            <a:endParaRPr lang="en-US"/>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18798365" y="-2"/>
            <a:ext cx="5923430" cy="13901981"/>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74275"/>
              <a:chOff x="9521833" y="2036288"/>
              <a:chExt cx="2676002" cy="1074275"/>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323165"/>
                <a:chOff x="12352022" y="513115"/>
                <a:chExt cx="2557391" cy="323165"/>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709596"/>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1350"/>
                  <a:t>Click the table icon and insert a table with</a:t>
                </a:r>
                <a:br>
                  <a:rPr lang="en-US" sz="1350"/>
                </a:br>
                <a:r>
                  <a:rPr lang="en-US" sz="1350"/>
                  <a:t>1 column and the same number of rows as categories in your chart.</a:t>
                </a:r>
              </a:p>
              <a:p>
                <a:pPr lvl="1"/>
                <a:r>
                  <a:rPr lang="en-US" sz="1350"/>
                  <a:t>In the Table Design tab, choose the</a:t>
                </a:r>
                <a:br>
                  <a:rPr lang="en-US" sz="1350"/>
                </a:br>
                <a:r>
                  <a:rPr lang="en-US" sz="135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29409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1350"/>
                  <a:t>Change the text alignment to “Center”</a:t>
                </a:r>
              </a:p>
              <a:p>
                <a:pPr lvl="1"/>
                <a:r>
                  <a:rPr lang="en-US" sz="135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3040021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18798365" y="-1"/>
            <a:ext cx="5597302" cy="126983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2"/>
          <a:srcRect r="43480"/>
          <a:stretch/>
        </p:blipFill>
        <p:spPr>
          <a:xfrm>
            <a:off x="19117010" y="3643758"/>
            <a:ext cx="5278648" cy="1402557"/>
          </a:xfrm>
          <a:prstGeom prst="rect">
            <a:avLst/>
          </a:prstGeom>
        </p:spPr>
      </p:pic>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863598" y="2602707"/>
            <a:ext cx="11525048" cy="6646068"/>
          </a:xfrm>
        </p:spPr>
        <p:txBody>
          <a:bodyPr/>
          <a:lstStyle>
            <a:lvl1pPr>
              <a:defRPr b="0">
                <a:solidFill>
                  <a:schemeClr val="tx1">
                    <a:lumMod val="50000"/>
                    <a:lumOff val="50000"/>
                  </a:schemeClr>
                </a:solidFill>
              </a:defRPr>
            </a:lvl1pPr>
          </a:lstStyle>
          <a:p>
            <a:r>
              <a:rPr lang="en-US"/>
              <a:t>Click icon to add chart</a:t>
            </a:r>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13067071" y="2602709"/>
            <a:ext cx="4357330" cy="6646068"/>
          </a:xfrm>
          <a:ln w="12700">
            <a:solidFill>
              <a:schemeClr val="accent1"/>
            </a:solidFill>
          </a:ln>
        </p:spPr>
        <p:txBody>
          <a:bodyPr lIns="216000" tIns="360000" rIns="216000" bIns="216000" anchor="t"/>
          <a:lstStyle>
            <a:lvl1pPr marL="0" marR="0" indent="0" algn="l" defTabSz="1371600" rtl="0" eaLnBrk="1" fontAlgn="auto" latinLnBrk="0" hangingPunct="1">
              <a:lnSpc>
                <a:spcPct val="90000"/>
              </a:lnSpc>
              <a:spcBef>
                <a:spcPts val="900"/>
              </a:spcBef>
              <a:spcAft>
                <a:spcPts val="450"/>
              </a:spcAft>
              <a:buClrTx/>
              <a:buSzTx/>
              <a:buFont typeface="Wingdings" pitchFamily="2" charset="2"/>
              <a:buNone/>
              <a:tabLst/>
              <a:defRPr lang="en-US" sz="48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1371600" rtl="0" eaLnBrk="1" fontAlgn="auto" latinLnBrk="0" hangingPunct="1">
              <a:lnSpc>
                <a:spcPct val="90000"/>
              </a:lnSpc>
              <a:spcBef>
                <a:spcPts val="900"/>
              </a:spcBef>
              <a:spcAft>
                <a:spcPts val="450"/>
              </a:spcAft>
              <a:buClrTx/>
              <a:buSzTx/>
              <a:buFont typeface="Wingdings" pitchFamily="2" charset="2"/>
              <a:buNone/>
              <a:tabLst/>
              <a:defRPr/>
            </a:pPr>
            <a:r>
              <a:rPr lang="en-US"/>
              <a:t>XX%</a:t>
            </a:r>
          </a:p>
          <a:p>
            <a:pPr lvl="1"/>
            <a:r>
              <a:rPr lang="en-US"/>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14211239" y="2367535"/>
            <a:ext cx="2069010" cy="498598"/>
          </a:xfrm>
          <a:solidFill>
            <a:schemeClr val="bg1"/>
          </a:solidFill>
          <a:effectLst/>
        </p:spPr>
        <p:txBody>
          <a:bodyPr wrap="none" lIns="72000" tIns="0" rIns="72000" bIns="0" anchor="ctr">
            <a:spAutoFit/>
          </a:bodyPr>
          <a:lstStyle>
            <a:lvl1pPr algn="ctr">
              <a:spcBef>
                <a:spcPts val="150"/>
              </a:spcBef>
              <a:spcAft>
                <a:spcPts val="0"/>
              </a:spcAft>
              <a:defRPr sz="1800">
                <a:solidFill>
                  <a:schemeClr val="accent1"/>
                </a:solidFill>
              </a:defRPr>
            </a:lvl1pPr>
            <a:lvl2pPr marL="4763" indent="0" algn="ctr">
              <a:spcAft>
                <a:spcPts val="0"/>
              </a:spcAft>
              <a:buFont typeface="Arial" panose="020B0604020202020204" pitchFamily="34" charset="0"/>
              <a:buNone/>
              <a:tabLst/>
              <a:defRPr sz="1800">
                <a:solidFill>
                  <a:schemeClr val="accent1"/>
                </a:solidFill>
              </a:defRPr>
            </a:lvl2pPr>
            <a:lvl3pPr marL="14288" indent="0" algn="ctr">
              <a:buNone/>
              <a:tabLst/>
              <a:defRPr sz="1800">
                <a:solidFill>
                  <a:schemeClr val="accent1"/>
                </a:solidFill>
              </a:defRPr>
            </a:lvl3pPr>
            <a:lvl4pPr marL="14288" indent="0" algn="ctr">
              <a:buNone/>
              <a:tabLst/>
              <a:defRPr sz="1800">
                <a:solidFill>
                  <a:schemeClr val="accent1"/>
                </a:solidFill>
              </a:defRPr>
            </a:lvl4pPr>
            <a:lvl5pPr marL="14288" indent="0" algn="ctr">
              <a:buFont typeface="Arial" panose="020B0604020202020204" pitchFamily="34" charset="0"/>
              <a:buNone/>
              <a:tabLst/>
              <a:defRPr sz="1800">
                <a:solidFill>
                  <a:schemeClr val="accent1"/>
                </a:solidFill>
              </a:defRPr>
            </a:lvl5pPr>
            <a:lvl6pPr marL="14288" indent="0" algn="ctr">
              <a:buNone/>
              <a:tabLst/>
              <a:defRPr sz="1800">
                <a:solidFill>
                  <a:schemeClr val="accent1"/>
                </a:solidFill>
              </a:defRPr>
            </a:lvl6pPr>
            <a:lvl7pPr marL="14288" indent="0" algn="ctr">
              <a:buNone/>
              <a:tabLst/>
              <a:defRPr sz="1800">
                <a:solidFill>
                  <a:schemeClr val="accent1"/>
                </a:solidFill>
              </a:defRPr>
            </a:lvl7pPr>
            <a:lvl8pPr marL="14288" indent="0" algn="ctr">
              <a:buNone/>
              <a:tabLst/>
              <a:defRPr sz="1800">
                <a:solidFill>
                  <a:schemeClr val="accent1"/>
                </a:solidFill>
              </a:defRPr>
            </a:lvl8pPr>
            <a:lvl9pPr marL="14288" indent="0" algn="ctr">
              <a:buNone/>
              <a:tabLst/>
              <a:defRPr sz="1800">
                <a:solidFill>
                  <a:schemeClr val="accent1"/>
                </a:solidFill>
              </a:defRPr>
            </a:lvl9pPr>
          </a:lstStyle>
          <a:p>
            <a:pPr lvl="0"/>
            <a:r>
              <a:rPr lang="en-US"/>
              <a:t>Click to add topic</a:t>
            </a:r>
          </a:p>
          <a:p>
            <a:pPr lvl="1"/>
            <a:r>
              <a:rPr lang="en-US"/>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863601" y="1863741"/>
            <a:ext cx="2864887" cy="553125"/>
          </a:xfrm>
          <a:blipFill dpi="0" rotWithShape="1">
            <a:blip r:embed="rId3"/>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Chart subtitle (second level)</a:t>
            </a:r>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19082994" y="243664"/>
            <a:ext cx="5638800" cy="1221765"/>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19117014" y="1679837"/>
            <a:ext cx="5278656" cy="303926"/>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19043667" y="2084546"/>
            <a:ext cx="5235766" cy="242375"/>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19043667" y="3350968"/>
            <a:ext cx="5235766" cy="242375"/>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19043667" y="5253335"/>
            <a:ext cx="5509630" cy="7234506"/>
            <a:chOff x="9521833" y="3656659"/>
            <a:chExt cx="2754815" cy="4823004"/>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74275"/>
              <a:chOff x="9521833" y="2036288"/>
              <a:chExt cx="2676002" cy="1074275"/>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323165"/>
                <a:chOff x="12352022" y="513115"/>
                <a:chExt cx="2557391" cy="323165"/>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9050"/>
            <a:fld id="{078C017C-E1B9-8443-B047-B08AAA027B45}" type="slidenum">
              <a:rPr lang="en-US" smtClean="0"/>
              <a:pPr marL="19050"/>
              <a:t>‹#›</a:t>
            </a:fld>
            <a:endParaRPr lang="en-US"/>
          </a:p>
        </p:txBody>
      </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19116995" y="2415318"/>
            <a:ext cx="5278658" cy="783783"/>
          </a:xfrm>
          <a:prstGeom prst="rect">
            <a:avLst/>
          </a:prstGeom>
        </p:spPr>
      </p:pic>
    </p:spTree>
    <p:extLst>
      <p:ext uri="{BB962C8B-B14F-4D97-AF65-F5344CB8AC3E}">
        <p14:creationId xmlns:p14="http://schemas.microsoft.com/office/powerpoint/2010/main" val="413045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1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863567" y="1850462"/>
            <a:ext cx="7883998" cy="3202074"/>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r>
              <a:rPr lang="en-US"/>
              <a:t/>
            </a: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9541556" y="1850232"/>
            <a:ext cx="7882844" cy="3202407"/>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r>
              <a:rPr lang="en-US"/>
              <a:t/>
            </a:r>
            <a:br>
              <a:rPr lang="en-US"/>
            </a:br>
            <a:endParaRPr lang="en-US"/>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9144000" y="1850231"/>
            <a:ext cx="0" cy="739854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862450" y="3952259"/>
            <a:ext cx="7883996" cy="1100381"/>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9540404" y="3952259"/>
            <a:ext cx="7883996" cy="1100381"/>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863601" y="5303274"/>
            <a:ext cx="7883526" cy="3945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9540875" y="5303274"/>
            <a:ext cx="7883526" cy="3945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9050"/>
            <a:fld id="{078C017C-E1B9-8443-B047-B08AAA027B45}" type="slidenum">
              <a:rPr lang="en-US" smtClean="0"/>
              <a:pPr marL="19050"/>
              <a:t>‹#›</a:t>
            </a:fld>
            <a:endParaRPr lang="en-US"/>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18798365" y="-3"/>
            <a:ext cx="5948940" cy="14654108"/>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35287"/>
                <a:chOff x="12352022" y="513115"/>
                <a:chExt cx="2617883" cy="635287"/>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678188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864721" y="1850462"/>
            <a:ext cx="4934858" cy="2199116"/>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6677850" y="1850232"/>
            <a:ext cx="4934136" cy="2199344"/>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863601" y="3221666"/>
            <a:ext cx="4934858"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6676563" y="3221666"/>
            <a:ext cx="4934858"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12490258" y="1850232"/>
            <a:ext cx="4934136" cy="2199344"/>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6238714" y="1850231"/>
            <a:ext cx="5812408" cy="7398545"/>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12489535" y="3221666"/>
            <a:ext cx="4934858"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863602" y="4300266"/>
            <a:ext cx="4934856" cy="4948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6676562" y="4300266"/>
            <a:ext cx="4934856" cy="4948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12489536" y="4300266"/>
            <a:ext cx="4934856" cy="4948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9050"/>
            <a:fld id="{078C017C-E1B9-8443-B047-B08AAA027B45}" type="slidenum">
              <a:rPr lang="en-US" smtClean="0"/>
              <a:pPr marL="19050"/>
              <a:t>‹#›</a:t>
            </a:fld>
            <a:endParaRPr lang="en-US"/>
          </a:p>
        </p:txBody>
      </p:sp>
      <p:grpSp>
        <p:nvGrpSpPr>
          <p:cNvPr id="57" name="Group 56">
            <a:extLst>
              <a:ext uri="{FF2B5EF4-FFF2-40B4-BE49-F238E27FC236}">
                <a16:creationId xmlns:a16="http://schemas.microsoft.com/office/drawing/2014/main" id="{9B420A68-79DB-DB41-B02A-F2E31E6651C4}"/>
              </a:ext>
            </a:extLst>
          </p:cNvPr>
          <p:cNvGrpSpPr/>
          <p:nvPr userDrawn="1"/>
        </p:nvGrpSpPr>
        <p:grpSpPr>
          <a:xfrm>
            <a:off x="18798365" y="-3"/>
            <a:ext cx="5948940" cy="14654108"/>
            <a:chOff x="9399182" y="-2"/>
            <a:chExt cx="2974470" cy="9769405"/>
          </a:xfrm>
        </p:grpSpPr>
        <p:sp>
          <p:nvSpPr>
            <p:cNvPr id="58" name="Rectangle 57">
              <a:extLst>
                <a:ext uri="{FF2B5EF4-FFF2-40B4-BE49-F238E27FC236}">
                  <a16:creationId xmlns:a16="http://schemas.microsoft.com/office/drawing/2014/main" id="{1FD61CBE-4EF4-9744-9738-8709C50F1AFF}"/>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9" name="Picture 58">
              <a:extLst>
                <a:ext uri="{FF2B5EF4-FFF2-40B4-BE49-F238E27FC236}">
                  <a16:creationId xmlns:a16="http://schemas.microsoft.com/office/drawing/2014/main" id="{A3D0F9C7-1B58-504B-9BB8-DB9D4FABA97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35358C56-D8B9-2D44-A534-272FE4FBDFFA}"/>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95659F2A-19A0-4447-8057-CFEE8FF56B2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6" name="TextBox 135">
                <a:extLst>
                  <a:ext uri="{FF2B5EF4-FFF2-40B4-BE49-F238E27FC236}">
                    <a16:creationId xmlns:a16="http://schemas.microsoft.com/office/drawing/2014/main" id="{B67C9E65-EC19-3442-B39D-EF200814B68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323C1721-626E-314E-A318-8CD718694A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5" name="Group 94">
              <a:extLst>
                <a:ext uri="{FF2B5EF4-FFF2-40B4-BE49-F238E27FC236}">
                  <a16:creationId xmlns:a16="http://schemas.microsoft.com/office/drawing/2014/main" id="{B17DCDDF-F1BE-DE4A-A470-27619CEB4EA1}"/>
                </a:ext>
              </a:extLst>
            </p:cNvPr>
            <p:cNvGrpSpPr/>
            <p:nvPr userDrawn="1"/>
          </p:nvGrpSpPr>
          <p:grpSpPr>
            <a:xfrm>
              <a:off x="9521833" y="3755578"/>
              <a:ext cx="2754815" cy="6013825"/>
              <a:chOff x="9521833" y="2566288"/>
              <a:chExt cx="2754815" cy="6013825"/>
            </a:xfrm>
          </p:grpSpPr>
          <p:sp>
            <p:nvSpPr>
              <p:cNvPr id="107" name="TextBox 106">
                <a:extLst>
                  <a:ext uri="{FF2B5EF4-FFF2-40B4-BE49-F238E27FC236}">
                    <a16:creationId xmlns:a16="http://schemas.microsoft.com/office/drawing/2014/main" id="{E6F2A99C-3FE4-AD45-B484-C0BE917FD294}"/>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08" name="Straight Connector 107">
                <a:extLst>
                  <a:ext uri="{FF2B5EF4-FFF2-40B4-BE49-F238E27FC236}">
                    <a16:creationId xmlns:a16="http://schemas.microsoft.com/office/drawing/2014/main" id="{FB66869C-518A-4E44-A5D8-215292EBADF3}"/>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E6E8BDE-A518-5A4C-8679-EEE8B59A8496}"/>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110" name="Group 109">
                <a:extLst>
                  <a:ext uri="{FF2B5EF4-FFF2-40B4-BE49-F238E27FC236}">
                    <a16:creationId xmlns:a16="http://schemas.microsoft.com/office/drawing/2014/main" id="{856B91D7-AFB6-D14D-9C1A-039849E808D4}"/>
                  </a:ext>
                </a:extLst>
              </p:cNvPr>
              <p:cNvGrpSpPr/>
              <p:nvPr userDrawn="1"/>
            </p:nvGrpSpPr>
            <p:grpSpPr>
              <a:xfrm>
                <a:off x="9541497" y="7168798"/>
                <a:ext cx="2735151" cy="1411315"/>
                <a:chOff x="9296567" y="4910411"/>
                <a:chExt cx="2735151" cy="1411315"/>
              </a:xfrm>
            </p:grpSpPr>
            <p:sp>
              <p:nvSpPr>
                <p:cNvPr id="129" name="Rectangle 128">
                  <a:extLst>
                    <a:ext uri="{FF2B5EF4-FFF2-40B4-BE49-F238E27FC236}">
                      <a16:creationId xmlns:a16="http://schemas.microsoft.com/office/drawing/2014/main" id="{FD2AE5C6-3677-724F-92E6-5538D45B8D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0" name="TextBox 129">
                  <a:extLst>
                    <a:ext uri="{FF2B5EF4-FFF2-40B4-BE49-F238E27FC236}">
                      <a16:creationId xmlns:a16="http://schemas.microsoft.com/office/drawing/2014/main" id="{FA964FC1-48D0-784E-9777-5823D5FA266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31" name="Graphic 130">
                  <a:extLst>
                    <a:ext uri="{FF2B5EF4-FFF2-40B4-BE49-F238E27FC236}">
                      <a16:creationId xmlns:a16="http://schemas.microsoft.com/office/drawing/2014/main" id="{9A1BCB32-2903-F44E-8F4D-87C1D9ADEAA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32" name="TextBox 131">
                  <a:extLst>
                    <a:ext uri="{FF2B5EF4-FFF2-40B4-BE49-F238E27FC236}">
                      <a16:creationId xmlns:a16="http://schemas.microsoft.com/office/drawing/2014/main" id="{55BE347B-59DF-6947-A01C-B5DC935B7398}"/>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3" name="TextBox 132">
                  <a:extLst>
                    <a:ext uri="{FF2B5EF4-FFF2-40B4-BE49-F238E27FC236}">
                      <a16:creationId xmlns:a16="http://schemas.microsoft.com/office/drawing/2014/main" id="{31AE7AC1-83E2-C248-979E-EF4CCB978969}"/>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4" name="TextBox 133">
                  <a:extLst>
                    <a:ext uri="{FF2B5EF4-FFF2-40B4-BE49-F238E27FC236}">
                      <a16:creationId xmlns:a16="http://schemas.microsoft.com/office/drawing/2014/main" id="{34ED295B-81B0-9948-AC39-03FB2489D31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11" name="Group 110">
                <a:extLst>
                  <a:ext uri="{FF2B5EF4-FFF2-40B4-BE49-F238E27FC236}">
                    <a16:creationId xmlns:a16="http://schemas.microsoft.com/office/drawing/2014/main" id="{FA21885C-5903-6E41-AC43-23C29B0342C1}"/>
                  </a:ext>
                </a:extLst>
              </p:cNvPr>
              <p:cNvGrpSpPr/>
              <p:nvPr userDrawn="1"/>
            </p:nvGrpSpPr>
            <p:grpSpPr>
              <a:xfrm>
                <a:off x="9541497" y="5812142"/>
                <a:ext cx="2735151" cy="1280928"/>
                <a:chOff x="9286315" y="6976989"/>
                <a:chExt cx="2735151" cy="1280928"/>
              </a:xfrm>
            </p:grpSpPr>
            <p:sp>
              <p:nvSpPr>
                <p:cNvPr id="120" name="Rectangle 119">
                  <a:extLst>
                    <a:ext uri="{FF2B5EF4-FFF2-40B4-BE49-F238E27FC236}">
                      <a16:creationId xmlns:a16="http://schemas.microsoft.com/office/drawing/2014/main" id="{0CBDA1BF-3DF5-AF4A-A75B-16654E5BBE0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1" name="TextBox 120">
                  <a:extLst>
                    <a:ext uri="{FF2B5EF4-FFF2-40B4-BE49-F238E27FC236}">
                      <a16:creationId xmlns:a16="http://schemas.microsoft.com/office/drawing/2014/main" id="{FB9070B7-F38E-B145-B116-93DD07A0ED7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26" name="Graphic 125">
                  <a:extLst>
                    <a:ext uri="{FF2B5EF4-FFF2-40B4-BE49-F238E27FC236}">
                      <a16:creationId xmlns:a16="http://schemas.microsoft.com/office/drawing/2014/main" id="{05297A0C-0DFC-3F40-AA58-4B1BF710AC1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27" name="TextBox 126">
                  <a:extLst>
                    <a:ext uri="{FF2B5EF4-FFF2-40B4-BE49-F238E27FC236}">
                      <a16:creationId xmlns:a16="http://schemas.microsoft.com/office/drawing/2014/main" id="{B2923AFA-67A9-EE4B-A5F0-0027855F0D74}"/>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28" name="Picture 127">
                  <a:extLst>
                    <a:ext uri="{FF2B5EF4-FFF2-40B4-BE49-F238E27FC236}">
                      <a16:creationId xmlns:a16="http://schemas.microsoft.com/office/drawing/2014/main" id="{140F5F94-D2B2-394D-8B07-BF813910FA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12" name="Group 111">
                <a:extLst>
                  <a:ext uri="{FF2B5EF4-FFF2-40B4-BE49-F238E27FC236}">
                    <a16:creationId xmlns:a16="http://schemas.microsoft.com/office/drawing/2014/main" id="{F33273B7-FF85-EB44-BD0E-E50B420269F5}"/>
                  </a:ext>
                </a:extLst>
              </p:cNvPr>
              <p:cNvGrpSpPr/>
              <p:nvPr userDrawn="1"/>
            </p:nvGrpSpPr>
            <p:grpSpPr>
              <a:xfrm>
                <a:off x="9521833" y="2891408"/>
                <a:ext cx="2617883" cy="635287"/>
                <a:chOff x="12352022" y="513115"/>
                <a:chExt cx="2617883" cy="635287"/>
              </a:xfrm>
            </p:grpSpPr>
            <p:sp>
              <p:nvSpPr>
                <p:cNvPr id="117" name="TextBox 116">
                  <a:extLst>
                    <a:ext uri="{FF2B5EF4-FFF2-40B4-BE49-F238E27FC236}">
                      <a16:creationId xmlns:a16="http://schemas.microsoft.com/office/drawing/2014/main" id="{842D6F5C-1CCA-7743-AA36-CF22419CFF3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18" name="TextBox 117">
                  <a:extLst>
                    <a:ext uri="{FF2B5EF4-FFF2-40B4-BE49-F238E27FC236}">
                      <a16:creationId xmlns:a16="http://schemas.microsoft.com/office/drawing/2014/main" id="{3B5E7011-3C06-A54E-BC42-0AC71F26919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19" name="TextBox 118">
                  <a:extLst>
                    <a:ext uri="{FF2B5EF4-FFF2-40B4-BE49-F238E27FC236}">
                      <a16:creationId xmlns:a16="http://schemas.microsoft.com/office/drawing/2014/main" id="{8BABC65A-2E00-2C47-8534-CC7BF92B8C44}"/>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13" name="TextBox 112">
                <a:extLst>
                  <a:ext uri="{FF2B5EF4-FFF2-40B4-BE49-F238E27FC236}">
                    <a16:creationId xmlns:a16="http://schemas.microsoft.com/office/drawing/2014/main" id="{1200E688-1FCE-BE4D-ADD7-CEC6FCA2EEFD}"/>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14" name="TextBox 113">
                <a:extLst>
                  <a:ext uri="{FF2B5EF4-FFF2-40B4-BE49-F238E27FC236}">
                    <a16:creationId xmlns:a16="http://schemas.microsoft.com/office/drawing/2014/main" id="{7785D546-828D-3146-ACAC-55A0A0A07D3C}"/>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15" name="TextBox 114">
                <a:extLst>
                  <a:ext uri="{FF2B5EF4-FFF2-40B4-BE49-F238E27FC236}">
                    <a16:creationId xmlns:a16="http://schemas.microsoft.com/office/drawing/2014/main" id="{3BD9DF96-0C2D-4240-A433-266ED2D6EDFD}"/>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16" name="TextBox 115">
                <a:extLst>
                  <a:ext uri="{FF2B5EF4-FFF2-40B4-BE49-F238E27FC236}">
                    <a16:creationId xmlns:a16="http://schemas.microsoft.com/office/drawing/2014/main" id="{E6D29337-01D2-6545-ADD5-AB53F0139F0B}"/>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96" name="TextBox 95">
              <a:extLst>
                <a:ext uri="{FF2B5EF4-FFF2-40B4-BE49-F238E27FC236}">
                  <a16:creationId xmlns:a16="http://schemas.microsoft.com/office/drawing/2014/main" id="{A6874E17-02C1-C946-A42C-55A813E95DDC}"/>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7" name="Straight Connector 96">
              <a:extLst>
                <a:ext uri="{FF2B5EF4-FFF2-40B4-BE49-F238E27FC236}">
                  <a16:creationId xmlns:a16="http://schemas.microsoft.com/office/drawing/2014/main" id="{E676D275-6C7A-794E-B3A4-9C0D2F01BA2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E39727D-7666-D944-A279-9C6F9F522EAA}"/>
                </a:ext>
              </a:extLst>
            </p:cNvPr>
            <p:cNvGrpSpPr/>
            <p:nvPr userDrawn="1"/>
          </p:nvGrpSpPr>
          <p:grpSpPr>
            <a:xfrm>
              <a:off x="9554253" y="2414886"/>
              <a:ext cx="2819399" cy="1181890"/>
              <a:chOff x="9541498" y="3352649"/>
              <a:chExt cx="2819399" cy="1181890"/>
            </a:xfrm>
          </p:grpSpPr>
          <p:grpSp>
            <p:nvGrpSpPr>
              <p:cNvPr id="99" name="Group 98">
                <a:extLst>
                  <a:ext uri="{FF2B5EF4-FFF2-40B4-BE49-F238E27FC236}">
                    <a16:creationId xmlns:a16="http://schemas.microsoft.com/office/drawing/2014/main" id="{D43C113E-CE1B-0E46-8157-A4043B1705E1}"/>
                  </a:ext>
                </a:extLst>
              </p:cNvPr>
              <p:cNvGrpSpPr/>
              <p:nvPr userDrawn="1"/>
            </p:nvGrpSpPr>
            <p:grpSpPr>
              <a:xfrm>
                <a:off x="9541498" y="3352649"/>
                <a:ext cx="2735150" cy="1181890"/>
                <a:chOff x="9541498" y="3751132"/>
                <a:chExt cx="2735150" cy="1181890"/>
              </a:xfrm>
            </p:grpSpPr>
            <p:grpSp>
              <p:nvGrpSpPr>
                <p:cNvPr id="102" name="Group 101">
                  <a:extLst>
                    <a:ext uri="{FF2B5EF4-FFF2-40B4-BE49-F238E27FC236}">
                      <a16:creationId xmlns:a16="http://schemas.microsoft.com/office/drawing/2014/main" id="{2F7911CF-19AC-2E45-BF56-1473CD99BDBB}"/>
                    </a:ext>
                  </a:extLst>
                </p:cNvPr>
                <p:cNvGrpSpPr/>
                <p:nvPr userDrawn="1"/>
              </p:nvGrpSpPr>
              <p:grpSpPr>
                <a:xfrm>
                  <a:off x="9541498" y="3751132"/>
                  <a:ext cx="2735150" cy="1181890"/>
                  <a:chOff x="9296568" y="4910411"/>
                  <a:chExt cx="2735150" cy="1181890"/>
                </a:xfrm>
              </p:grpSpPr>
              <p:sp>
                <p:nvSpPr>
                  <p:cNvPr id="104" name="Rectangle 103">
                    <a:extLst>
                      <a:ext uri="{FF2B5EF4-FFF2-40B4-BE49-F238E27FC236}">
                        <a16:creationId xmlns:a16="http://schemas.microsoft.com/office/drawing/2014/main" id="{21935321-67DF-0942-B103-5EBEA1A11C6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5" name="TextBox 104">
                    <a:extLst>
                      <a:ext uri="{FF2B5EF4-FFF2-40B4-BE49-F238E27FC236}">
                        <a16:creationId xmlns:a16="http://schemas.microsoft.com/office/drawing/2014/main" id="{5084153E-429E-984E-9780-BCE1637F49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106" name="TextBox 105">
                    <a:extLst>
                      <a:ext uri="{FF2B5EF4-FFF2-40B4-BE49-F238E27FC236}">
                        <a16:creationId xmlns:a16="http://schemas.microsoft.com/office/drawing/2014/main" id="{FD4E6000-FEEF-524E-88BD-FDBE78CDD82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3" name="Graphic 102">
                  <a:extLst>
                    <a:ext uri="{FF2B5EF4-FFF2-40B4-BE49-F238E27FC236}">
                      <a16:creationId xmlns:a16="http://schemas.microsoft.com/office/drawing/2014/main" id="{A25C8F3C-F2C1-8A40-AD08-DDCA82F39ED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101" name="Picture 100">
                <a:extLst>
                  <a:ext uri="{FF2B5EF4-FFF2-40B4-BE49-F238E27FC236}">
                    <a16:creationId xmlns:a16="http://schemas.microsoft.com/office/drawing/2014/main" id="{BC4EC8E7-BEED-1048-9857-E678954434A6}"/>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547766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9123898" y="-4013540"/>
            <a:ext cx="0" cy="1652067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9123898" y="-1419303"/>
            <a:ext cx="0" cy="1652067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5708651" y="1850232"/>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5708651" y="4443776"/>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5708651" y="7037319"/>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864721" y="1850462"/>
            <a:ext cx="4344590" cy="2199116"/>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863601" y="3221666"/>
            <a:ext cx="4344590"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864721" y="4443083"/>
            <a:ext cx="4344590" cy="2199116"/>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863601" y="5814287"/>
            <a:ext cx="4344590"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864721" y="7037317"/>
            <a:ext cx="4344590" cy="2199116"/>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863601" y="8408520"/>
            <a:ext cx="4344590" cy="82791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9050"/>
            <a:fld id="{078C017C-E1B9-8443-B047-B08AAA027B45}" type="slidenum">
              <a:rPr lang="en-US" smtClean="0"/>
              <a:pPr marL="19050"/>
              <a:t>‹#›</a:t>
            </a:fld>
            <a:endParaRPr lang="en-US"/>
          </a:p>
        </p:txBody>
      </p:sp>
      <p:grpSp>
        <p:nvGrpSpPr>
          <p:cNvPr id="56" name="Group 55">
            <a:extLst>
              <a:ext uri="{FF2B5EF4-FFF2-40B4-BE49-F238E27FC236}">
                <a16:creationId xmlns:a16="http://schemas.microsoft.com/office/drawing/2014/main" id="{05E9C379-DDF1-7B44-89A9-61472AAB938F}"/>
              </a:ext>
            </a:extLst>
          </p:cNvPr>
          <p:cNvGrpSpPr/>
          <p:nvPr userDrawn="1"/>
        </p:nvGrpSpPr>
        <p:grpSpPr>
          <a:xfrm>
            <a:off x="18798365" y="-3"/>
            <a:ext cx="5948940" cy="14654108"/>
            <a:chOff x="9399182" y="-2"/>
            <a:chExt cx="2974470" cy="9769405"/>
          </a:xfrm>
        </p:grpSpPr>
        <p:sp>
          <p:nvSpPr>
            <p:cNvPr id="57" name="Rectangle 56">
              <a:extLst>
                <a:ext uri="{FF2B5EF4-FFF2-40B4-BE49-F238E27FC236}">
                  <a16:creationId xmlns:a16="http://schemas.microsoft.com/office/drawing/2014/main" id="{02AA4587-5464-694B-A0E3-F705C2D6C38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9" name="Picture 58">
              <a:extLst>
                <a:ext uri="{FF2B5EF4-FFF2-40B4-BE49-F238E27FC236}">
                  <a16:creationId xmlns:a16="http://schemas.microsoft.com/office/drawing/2014/main" id="{184225E7-8754-CD4D-AE0E-53076B27076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53ED5C7E-A3C9-E44F-9C13-86E78B48E65F}"/>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ACE05B8D-FE1E-1145-90BB-9998F8CA2CA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7" name="TextBox 136">
                <a:extLst>
                  <a:ext uri="{FF2B5EF4-FFF2-40B4-BE49-F238E27FC236}">
                    <a16:creationId xmlns:a16="http://schemas.microsoft.com/office/drawing/2014/main" id="{443BD4B2-7A49-7B4D-A180-98D5EB1AD43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08065AFB-7BEE-0F47-BED7-2DE8C591FB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3" name="Group 62">
              <a:extLst>
                <a:ext uri="{FF2B5EF4-FFF2-40B4-BE49-F238E27FC236}">
                  <a16:creationId xmlns:a16="http://schemas.microsoft.com/office/drawing/2014/main" id="{764EAB81-6824-4047-9BA3-6AFFE7AE03F3}"/>
                </a:ext>
              </a:extLst>
            </p:cNvPr>
            <p:cNvGrpSpPr/>
            <p:nvPr userDrawn="1"/>
          </p:nvGrpSpPr>
          <p:grpSpPr>
            <a:xfrm>
              <a:off x="9521833" y="3755578"/>
              <a:ext cx="2754815" cy="6013825"/>
              <a:chOff x="9521833" y="2566288"/>
              <a:chExt cx="2754815" cy="6013825"/>
            </a:xfrm>
          </p:grpSpPr>
          <p:sp>
            <p:nvSpPr>
              <p:cNvPr id="74" name="TextBox 73">
                <a:extLst>
                  <a:ext uri="{FF2B5EF4-FFF2-40B4-BE49-F238E27FC236}">
                    <a16:creationId xmlns:a16="http://schemas.microsoft.com/office/drawing/2014/main" id="{B89A63E2-40AE-6F46-A362-BFE20BF1B080}"/>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75" name="Straight Connector 74">
                <a:extLst>
                  <a:ext uri="{FF2B5EF4-FFF2-40B4-BE49-F238E27FC236}">
                    <a16:creationId xmlns:a16="http://schemas.microsoft.com/office/drawing/2014/main" id="{1DD9B0EE-DBC0-FE43-992A-95582817972C}"/>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099CD36-FA5E-D446-83AD-9BEB40BDDA39}"/>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77" name="Group 76">
                <a:extLst>
                  <a:ext uri="{FF2B5EF4-FFF2-40B4-BE49-F238E27FC236}">
                    <a16:creationId xmlns:a16="http://schemas.microsoft.com/office/drawing/2014/main" id="{506D11A7-2578-BA40-896C-CE07CC36B340}"/>
                  </a:ext>
                </a:extLst>
              </p:cNvPr>
              <p:cNvGrpSpPr/>
              <p:nvPr userDrawn="1"/>
            </p:nvGrpSpPr>
            <p:grpSpPr>
              <a:xfrm>
                <a:off x="9541497" y="7168798"/>
                <a:ext cx="2735151" cy="1411315"/>
                <a:chOff x="9296567" y="4910411"/>
                <a:chExt cx="2735151" cy="1411315"/>
              </a:xfrm>
            </p:grpSpPr>
            <p:sp>
              <p:nvSpPr>
                <p:cNvPr id="130" name="Rectangle 129">
                  <a:extLst>
                    <a:ext uri="{FF2B5EF4-FFF2-40B4-BE49-F238E27FC236}">
                      <a16:creationId xmlns:a16="http://schemas.microsoft.com/office/drawing/2014/main" id="{234AFB33-F664-1B42-AC5B-833976E236C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1" name="TextBox 130">
                  <a:extLst>
                    <a:ext uri="{FF2B5EF4-FFF2-40B4-BE49-F238E27FC236}">
                      <a16:creationId xmlns:a16="http://schemas.microsoft.com/office/drawing/2014/main" id="{DC3973FE-EA67-1446-90F5-00311B24E76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32" name="Graphic 131">
                  <a:extLst>
                    <a:ext uri="{FF2B5EF4-FFF2-40B4-BE49-F238E27FC236}">
                      <a16:creationId xmlns:a16="http://schemas.microsoft.com/office/drawing/2014/main" id="{9754AA2E-1658-B94E-BD64-D044C2E502B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33" name="TextBox 132">
                  <a:extLst>
                    <a:ext uri="{FF2B5EF4-FFF2-40B4-BE49-F238E27FC236}">
                      <a16:creationId xmlns:a16="http://schemas.microsoft.com/office/drawing/2014/main" id="{DFCE0AA6-50EE-9641-B168-FBEF90AE66A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4" name="TextBox 133">
                  <a:extLst>
                    <a:ext uri="{FF2B5EF4-FFF2-40B4-BE49-F238E27FC236}">
                      <a16:creationId xmlns:a16="http://schemas.microsoft.com/office/drawing/2014/main" id="{A15B11FC-4E91-5D4F-8B9F-F43F6D56913E}"/>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5" name="TextBox 134">
                  <a:extLst>
                    <a:ext uri="{FF2B5EF4-FFF2-40B4-BE49-F238E27FC236}">
                      <a16:creationId xmlns:a16="http://schemas.microsoft.com/office/drawing/2014/main" id="{93BEE3EB-479B-2440-BD75-3378D4FCFF3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8" name="Group 77">
                <a:extLst>
                  <a:ext uri="{FF2B5EF4-FFF2-40B4-BE49-F238E27FC236}">
                    <a16:creationId xmlns:a16="http://schemas.microsoft.com/office/drawing/2014/main" id="{434F34EB-E608-1447-8D3A-0EA4F1F48519}"/>
                  </a:ext>
                </a:extLst>
              </p:cNvPr>
              <p:cNvGrpSpPr/>
              <p:nvPr userDrawn="1"/>
            </p:nvGrpSpPr>
            <p:grpSpPr>
              <a:xfrm>
                <a:off x="9541497" y="5812142"/>
                <a:ext cx="2735151" cy="1280928"/>
                <a:chOff x="9286315" y="6976989"/>
                <a:chExt cx="2735151" cy="1280928"/>
              </a:xfrm>
            </p:grpSpPr>
            <p:sp>
              <p:nvSpPr>
                <p:cNvPr id="87" name="Rectangle 86">
                  <a:extLst>
                    <a:ext uri="{FF2B5EF4-FFF2-40B4-BE49-F238E27FC236}">
                      <a16:creationId xmlns:a16="http://schemas.microsoft.com/office/drawing/2014/main" id="{E32A3E2E-D1F0-9741-A8EE-7BC84B4DE0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8" name="TextBox 87">
                  <a:extLst>
                    <a:ext uri="{FF2B5EF4-FFF2-40B4-BE49-F238E27FC236}">
                      <a16:creationId xmlns:a16="http://schemas.microsoft.com/office/drawing/2014/main" id="{BDA4BD56-D03C-1548-978A-67CE2301B25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27" name="Graphic 126">
                  <a:extLst>
                    <a:ext uri="{FF2B5EF4-FFF2-40B4-BE49-F238E27FC236}">
                      <a16:creationId xmlns:a16="http://schemas.microsoft.com/office/drawing/2014/main" id="{02277E74-6CD2-4746-AB10-BAC27E952C6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2E41B035-7E95-6047-BBDE-7C5B9457A0AD}"/>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29" name="Picture 128">
                  <a:extLst>
                    <a:ext uri="{FF2B5EF4-FFF2-40B4-BE49-F238E27FC236}">
                      <a16:creationId xmlns:a16="http://schemas.microsoft.com/office/drawing/2014/main" id="{7B58D3BB-E0DF-CE47-A88C-EBD63D7D6A4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9" name="Group 78">
                <a:extLst>
                  <a:ext uri="{FF2B5EF4-FFF2-40B4-BE49-F238E27FC236}">
                    <a16:creationId xmlns:a16="http://schemas.microsoft.com/office/drawing/2014/main" id="{C8A25EA3-4BB5-0948-9768-F661F9D2B441}"/>
                  </a:ext>
                </a:extLst>
              </p:cNvPr>
              <p:cNvGrpSpPr/>
              <p:nvPr userDrawn="1"/>
            </p:nvGrpSpPr>
            <p:grpSpPr>
              <a:xfrm>
                <a:off x="9521833" y="2891408"/>
                <a:ext cx="2617883" cy="635287"/>
                <a:chOff x="12352022" y="513115"/>
                <a:chExt cx="2617883" cy="635287"/>
              </a:xfrm>
            </p:grpSpPr>
            <p:sp>
              <p:nvSpPr>
                <p:cNvPr id="84" name="TextBox 83">
                  <a:extLst>
                    <a:ext uri="{FF2B5EF4-FFF2-40B4-BE49-F238E27FC236}">
                      <a16:creationId xmlns:a16="http://schemas.microsoft.com/office/drawing/2014/main" id="{812E9279-E3E5-A242-A2DB-550E662BE6C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5" name="TextBox 84">
                  <a:extLst>
                    <a:ext uri="{FF2B5EF4-FFF2-40B4-BE49-F238E27FC236}">
                      <a16:creationId xmlns:a16="http://schemas.microsoft.com/office/drawing/2014/main" id="{916869B2-51AC-8042-BAC1-566B9983440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6" name="TextBox 85">
                  <a:extLst>
                    <a:ext uri="{FF2B5EF4-FFF2-40B4-BE49-F238E27FC236}">
                      <a16:creationId xmlns:a16="http://schemas.microsoft.com/office/drawing/2014/main" id="{6A901D3D-F415-AC4E-A011-9D50733FCE8E}"/>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80" name="TextBox 79">
                <a:extLst>
                  <a:ext uri="{FF2B5EF4-FFF2-40B4-BE49-F238E27FC236}">
                    <a16:creationId xmlns:a16="http://schemas.microsoft.com/office/drawing/2014/main" id="{EA1A97BD-9E28-EB42-8C33-224FE0567041}"/>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81" name="TextBox 80">
                <a:extLst>
                  <a:ext uri="{FF2B5EF4-FFF2-40B4-BE49-F238E27FC236}">
                    <a16:creationId xmlns:a16="http://schemas.microsoft.com/office/drawing/2014/main" id="{FCE719BC-ADE3-DB4E-AE64-4310A0F56B22}"/>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82" name="TextBox 81">
                <a:extLst>
                  <a:ext uri="{FF2B5EF4-FFF2-40B4-BE49-F238E27FC236}">
                    <a16:creationId xmlns:a16="http://schemas.microsoft.com/office/drawing/2014/main" id="{CF2AA2C7-9C18-8E48-8CD9-713923D584C0}"/>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83" name="TextBox 82">
                <a:extLst>
                  <a:ext uri="{FF2B5EF4-FFF2-40B4-BE49-F238E27FC236}">
                    <a16:creationId xmlns:a16="http://schemas.microsoft.com/office/drawing/2014/main" id="{073AAC87-9D0B-A942-AEAB-5498BE1CDE42}"/>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64" name="TextBox 63">
              <a:extLst>
                <a:ext uri="{FF2B5EF4-FFF2-40B4-BE49-F238E27FC236}">
                  <a16:creationId xmlns:a16="http://schemas.microsoft.com/office/drawing/2014/main" id="{2718DEAF-7355-D24A-A55A-6E5AFED9A98E}"/>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65" name="Straight Connector 64">
              <a:extLst>
                <a:ext uri="{FF2B5EF4-FFF2-40B4-BE49-F238E27FC236}">
                  <a16:creationId xmlns:a16="http://schemas.microsoft.com/office/drawing/2014/main" id="{908EADCA-2DBF-C447-BEEC-89115265ADF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90D81BAF-EA14-5342-B457-9F03F6415490}"/>
                </a:ext>
              </a:extLst>
            </p:cNvPr>
            <p:cNvGrpSpPr/>
            <p:nvPr userDrawn="1"/>
          </p:nvGrpSpPr>
          <p:grpSpPr>
            <a:xfrm>
              <a:off x="9554253" y="2414886"/>
              <a:ext cx="2819399" cy="1181890"/>
              <a:chOff x="9541498" y="3352649"/>
              <a:chExt cx="2819399" cy="1181890"/>
            </a:xfrm>
          </p:grpSpPr>
          <p:grpSp>
            <p:nvGrpSpPr>
              <p:cNvPr id="67" name="Group 66">
                <a:extLst>
                  <a:ext uri="{FF2B5EF4-FFF2-40B4-BE49-F238E27FC236}">
                    <a16:creationId xmlns:a16="http://schemas.microsoft.com/office/drawing/2014/main" id="{787A14E2-9B41-3441-B537-57155291B0D0}"/>
                  </a:ext>
                </a:extLst>
              </p:cNvPr>
              <p:cNvGrpSpPr/>
              <p:nvPr userDrawn="1"/>
            </p:nvGrpSpPr>
            <p:grpSpPr>
              <a:xfrm>
                <a:off x="9541498" y="3352649"/>
                <a:ext cx="2735150" cy="1181890"/>
                <a:chOff x="9541498" y="3751132"/>
                <a:chExt cx="2735150" cy="1181890"/>
              </a:xfrm>
            </p:grpSpPr>
            <p:grpSp>
              <p:nvGrpSpPr>
                <p:cNvPr id="69" name="Group 68">
                  <a:extLst>
                    <a:ext uri="{FF2B5EF4-FFF2-40B4-BE49-F238E27FC236}">
                      <a16:creationId xmlns:a16="http://schemas.microsoft.com/office/drawing/2014/main" id="{D9193720-38CB-8C45-8CB5-9F66BE5437DF}"/>
                    </a:ext>
                  </a:extLst>
                </p:cNvPr>
                <p:cNvGrpSpPr/>
                <p:nvPr userDrawn="1"/>
              </p:nvGrpSpPr>
              <p:grpSpPr>
                <a:xfrm>
                  <a:off x="9541498" y="3751132"/>
                  <a:ext cx="2735150" cy="1181890"/>
                  <a:chOff x="9296568" y="4910411"/>
                  <a:chExt cx="2735150" cy="1181890"/>
                </a:xfrm>
              </p:grpSpPr>
              <p:sp>
                <p:nvSpPr>
                  <p:cNvPr id="71" name="Rectangle 70">
                    <a:extLst>
                      <a:ext uri="{FF2B5EF4-FFF2-40B4-BE49-F238E27FC236}">
                        <a16:creationId xmlns:a16="http://schemas.microsoft.com/office/drawing/2014/main" id="{9661E725-6578-9A4A-B314-D6021CB4CFBF}"/>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6A82AECB-20FC-D04F-9436-9AA74FD66C5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73" name="TextBox 72">
                    <a:extLst>
                      <a:ext uri="{FF2B5EF4-FFF2-40B4-BE49-F238E27FC236}">
                        <a16:creationId xmlns:a16="http://schemas.microsoft.com/office/drawing/2014/main" id="{76348B4A-2ADC-7F46-BABF-CA32F5E68A1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0" name="Graphic 69">
                  <a:extLst>
                    <a:ext uri="{FF2B5EF4-FFF2-40B4-BE49-F238E27FC236}">
                      <a16:creationId xmlns:a16="http://schemas.microsoft.com/office/drawing/2014/main" id="{C86CE353-C5DB-0145-AA86-27F6522447F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68" name="Picture 67">
                <a:extLst>
                  <a:ext uri="{FF2B5EF4-FFF2-40B4-BE49-F238E27FC236}">
                    <a16:creationId xmlns:a16="http://schemas.microsoft.com/office/drawing/2014/main" id="{9DB6EC41-E4FA-B54E-A44A-FE32BE140AB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7349731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9123898" y="-4013540"/>
            <a:ext cx="0" cy="1652067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9123898" y="-1419303"/>
            <a:ext cx="0" cy="1652067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5708651" y="1850232"/>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5708651" y="4443776"/>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5708651" y="7037319"/>
            <a:ext cx="11714978"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9050"/>
            <a:fld id="{078C017C-E1B9-8443-B047-B08AAA027B45}" type="slidenum">
              <a:rPr lang="en-US" smtClean="0"/>
              <a:pPr marL="19050"/>
              <a:t>‹#›</a:t>
            </a:fld>
            <a:endParaRPr lang="en-US"/>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863601" y="1850232"/>
            <a:ext cx="4476750" cy="2200275"/>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863601" y="4443776"/>
            <a:ext cx="4476750" cy="2200275"/>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863601" y="7037319"/>
            <a:ext cx="4476750" cy="2200275"/>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grpSp>
        <p:nvGrpSpPr>
          <p:cNvPr id="62" name="Group 61">
            <a:extLst>
              <a:ext uri="{FF2B5EF4-FFF2-40B4-BE49-F238E27FC236}">
                <a16:creationId xmlns:a16="http://schemas.microsoft.com/office/drawing/2014/main" id="{14338023-BC13-1347-A902-C2204A24D96D}"/>
              </a:ext>
            </a:extLst>
          </p:cNvPr>
          <p:cNvGrpSpPr/>
          <p:nvPr userDrawn="1"/>
        </p:nvGrpSpPr>
        <p:grpSpPr>
          <a:xfrm>
            <a:off x="18798365" y="-3"/>
            <a:ext cx="5948940" cy="14654108"/>
            <a:chOff x="9399182" y="-2"/>
            <a:chExt cx="2974470" cy="9769405"/>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9" name="Group 68">
              <a:extLst>
                <a:ext uri="{FF2B5EF4-FFF2-40B4-BE49-F238E27FC236}">
                  <a16:creationId xmlns:a16="http://schemas.microsoft.com/office/drawing/2014/main" id="{6DC41A6A-6B56-8547-86A6-CBFAF67515C3}"/>
                </a:ext>
              </a:extLst>
            </p:cNvPr>
            <p:cNvGrpSpPr/>
            <p:nvPr userDrawn="1"/>
          </p:nvGrpSpPr>
          <p:grpSpPr>
            <a:xfrm>
              <a:off x="9521833" y="3755578"/>
              <a:ext cx="2754815" cy="6013825"/>
              <a:chOff x="9521833" y="2566288"/>
              <a:chExt cx="2754815" cy="6013825"/>
            </a:xfrm>
          </p:grpSpPr>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120" name="Group 119">
                <a:extLst>
                  <a:ext uri="{FF2B5EF4-FFF2-40B4-BE49-F238E27FC236}">
                    <a16:creationId xmlns:a16="http://schemas.microsoft.com/office/drawing/2014/main" id="{392A157E-FDF8-C647-ABDF-ED28D6D3705D}"/>
                  </a:ext>
                </a:extLst>
              </p:cNvPr>
              <p:cNvGrpSpPr/>
              <p:nvPr userDrawn="1"/>
            </p:nvGrpSpPr>
            <p:grpSpPr>
              <a:xfrm>
                <a:off x="9541497" y="7168798"/>
                <a:ext cx="2735151" cy="1411315"/>
                <a:chOff x="9296567" y="4910411"/>
                <a:chExt cx="2735151" cy="1411315"/>
              </a:xfrm>
            </p:grpSpPr>
            <p:sp>
              <p:nvSpPr>
                <p:cNvPr id="135" name="Rectangle 134">
                  <a:extLst>
                    <a:ext uri="{FF2B5EF4-FFF2-40B4-BE49-F238E27FC236}">
                      <a16:creationId xmlns:a16="http://schemas.microsoft.com/office/drawing/2014/main" id="{02B94648-6324-8142-876C-27E337B0E1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6" name="TextBox 135">
                  <a:extLst>
                    <a:ext uri="{FF2B5EF4-FFF2-40B4-BE49-F238E27FC236}">
                      <a16:creationId xmlns:a16="http://schemas.microsoft.com/office/drawing/2014/main" id="{0618C21E-471B-BA4C-9A32-09C947BE943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37" name="Graphic 136">
                  <a:extLst>
                    <a:ext uri="{FF2B5EF4-FFF2-40B4-BE49-F238E27FC236}">
                      <a16:creationId xmlns:a16="http://schemas.microsoft.com/office/drawing/2014/main" id="{1D728239-808A-0B4C-862B-8E8C8EFDC1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38" name="TextBox 137">
                  <a:extLst>
                    <a:ext uri="{FF2B5EF4-FFF2-40B4-BE49-F238E27FC236}">
                      <a16:creationId xmlns:a16="http://schemas.microsoft.com/office/drawing/2014/main" id="{2DE50146-1A5A-C242-845B-1A477E0FC2F7}"/>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9" name="TextBox 138">
                  <a:extLst>
                    <a:ext uri="{FF2B5EF4-FFF2-40B4-BE49-F238E27FC236}">
                      <a16:creationId xmlns:a16="http://schemas.microsoft.com/office/drawing/2014/main" id="{7F1E0890-D66E-AF4C-A4EE-BC824886159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0" name="TextBox 139">
                  <a:extLst>
                    <a:ext uri="{FF2B5EF4-FFF2-40B4-BE49-F238E27FC236}">
                      <a16:creationId xmlns:a16="http://schemas.microsoft.com/office/drawing/2014/main" id="{A6BB6014-5278-3B4C-AB9E-A834031F5481}"/>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5812142"/>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2891408"/>
                <a:ext cx="2617883" cy="635287"/>
                <a:chOff x="12352022" y="513115"/>
                <a:chExt cx="2617883" cy="635287"/>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26" name="TextBox 125">
                <a:extLst>
                  <a:ext uri="{FF2B5EF4-FFF2-40B4-BE49-F238E27FC236}">
                    <a16:creationId xmlns:a16="http://schemas.microsoft.com/office/drawing/2014/main" id="{EAF0EC84-90D9-954F-ADAB-0B3094909692}"/>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109881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9050"/>
            <a:fld id="{078C017C-E1B9-8443-B047-B08AAA027B45}" type="slidenum">
              <a:rPr lang="en-US" smtClean="0"/>
              <a:pPr marL="19050"/>
              <a:t>‹#›</a:t>
            </a:fld>
            <a:endParaRPr lang="en-US"/>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2" y="1850462"/>
            <a:ext cx="4572000" cy="7397777"/>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4572168" y="1850232"/>
            <a:ext cx="4572000" cy="7398543"/>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1118" y="6817659"/>
            <a:ext cx="4572000" cy="2431116"/>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4570882" y="6817659"/>
            <a:ext cx="4572000" cy="2431116"/>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9142484" y="1850232"/>
            <a:ext cx="4572000" cy="7398543"/>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9141762" y="6817659"/>
            <a:ext cx="4572000" cy="2431116"/>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13716000" y="1850232"/>
            <a:ext cx="4572000" cy="7398543"/>
          </a:xfrm>
          <a:solidFill>
            <a:schemeClr val="accent2"/>
          </a:solidFill>
        </p:spPr>
        <p:txBody>
          <a:bodyPr anchor="ctr"/>
          <a:lstStyle>
            <a:lvl1pPr algn="ctr">
              <a:defRPr b="0">
                <a:solidFill>
                  <a:schemeClr val="bg1"/>
                </a:solidFill>
              </a:defRPr>
            </a:lvl1pPr>
          </a:lstStyle>
          <a:p>
            <a:r>
              <a:rPr lang="en-US"/>
              <a:t>Click icon to add photo</a:t>
            </a:r>
            <a:br>
              <a:rPr lang="en-US"/>
            </a:br>
            <a:r>
              <a:rPr lang="en-US"/>
              <a:t/>
            </a:r>
            <a:br>
              <a:rPr lang="en-US"/>
            </a:br>
            <a:r>
              <a:rPr lang="en-US"/>
              <a:t/>
            </a:r>
            <a:br>
              <a:rPr lang="en-US"/>
            </a:br>
            <a:r>
              <a:rPr lang="en-US"/>
              <a:t/>
            </a:r>
            <a:br>
              <a:rPr lang="en-US"/>
            </a:br>
            <a:endParaRPr lang="en-US"/>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13715278" y="6817659"/>
            <a:ext cx="4572000" cy="2431116"/>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14288" indent="0" algn="r">
              <a:spcBef>
                <a:spcPts val="0"/>
              </a:spcBef>
              <a:spcAft>
                <a:spcPts val="0"/>
              </a:spcAft>
              <a:buFontTx/>
              <a:buNone/>
              <a:tabLst/>
              <a:defRPr sz="1650" b="0">
                <a:solidFill>
                  <a:schemeClr val="bg1"/>
                </a:solidFill>
                <a:effectLst/>
              </a:defRPr>
            </a:lvl1pPr>
            <a:lvl2pPr marL="14288" indent="0" algn="r">
              <a:spcBef>
                <a:spcPts val="0"/>
              </a:spcBef>
              <a:spcAft>
                <a:spcPts val="0"/>
              </a:spcAft>
              <a:buFontTx/>
              <a:buNone/>
              <a:tabLst/>
              <a:defRPr sz="1650">
                <a:solidFill>
                  <a:schemeClr val="bg1"/>
                </a:solidFill>
              </a:defRPr>
            </a:lvl2pPr>
            <a:lvl3pPr marL="14288" indent="0" algn="r">
              <a:spcBef>
                <a:spcPts val="0"/>
              </a:spcBef>
              <a:spcAft>
                <a:spcPts val="0"/>
              </a:spcAft>
              <a:buFontTx/>
              <a:buNone/>
              <a:tabLst/>
              <a:defRPr sz="1650">
                <a:solidFill>
                  <a:schemeClr val="bg1"/>
                </a:solidFill>
              </a:defRPr>
            </a:lvl3pPr>
            <a:lvl4pPr marL="14288" indent="0" algn="r">
              <a:spcBef>
                <a:spcPts val="0"/>
              </a:spcBef>
              <a:spcAft>
                <a:spcPts val="0"/>
              </a:spcAft>
              <a:buFontTx/>
              <a:buNone/>
              <a:tabLst/>
              <a:defRPr sz="1650">
                <a:solidFill>
                  <a:schemeClr val="bg1"/>
                </a:solidFill>
              </a:defRPr>
            </a:lvl4pPr>
            <a:lvl5pPr marL="14288" indent="0" algn="r">
              <a:spcBef>
                <a:spcPts val="0"/>
              </a:spcBef>
              <a:spcAft>
                <a:spcPts val="0"/>
              </a:spcAft>
              <a:buFontTx/>
              <a:buNone/>
              <a:tabLst/>
              <a:defRPr sz="1650">
                <a:solidFill>
                  <a:schemeClr val="bg1"/>
                </a:solidFill>
              </a:defRPr>
            </a:lvl5pPr>
            <a:lvl6pPr marL="14288" indent="0" algn="r">
              <a:spcBef>
                <a:spcPts val="0"/>
              </a:spcBef>
              <a:spcAft>
                <a:spcPts val="0"/>
              </a:spcAft>
              <a:buFontTx/>
              <a:buNone/>
              <a:tabLst/>
              <a:defRPr sz="1650">
                <a:solidFill>
                  <a:schemeClr val="bg1"/>
                </a:solidFill>
              </a:defRPr>
            </a:lvl6pPr>
            <a:lvl7pPr marL="14288" indent="0" algn="r">
              <a:spcBef>
                <a:spcPts val="0"/>
              </a:spcBef>
              <a:spcAft>
                <a:spcPts val="0"/>
              </a:spcAft>
              <a:buFontTx/>
              <a:buNone/>
              <a:tabLst/>
              <a:defRPr sz="1650">
                <a:solidFill>
                  <a:schemeClr val="bg1"/>
                </a:solidFill>
              </a:defRPr>
            </a:lvl7pPr>
            <a:lvl8pPr marL="14288" indent="0" algn="r">
              <a:spcBef>
                <a:spcPts val="0"/>
              </a:spcBef>
              <a:spcAft>
                <a:spcPts val="0"/>
              </a:spcAft>
              <a:buFontTx/>
              <a:buNone/>
              <a:tabLst/>
              <a:defRPr sz="1650">
                <a:solidFill>
                  <a:schemeClr val="bg1"/>
                </a:solidFill>
              </a:defRPr>
            </a:lvl8pPr>
            <a:lvl9pPr marL="14288" indent="0" algn="r">
              <a:spcBef>
                <a:spcPts val="0"/>
              </a:spcBef>
              <a:spcAft>
                <a:spcPts val="0"/>
              </a:spcAft>
              <a:buFontTx/>
              <a:buNone/>
              <a:tabLst/>
              <a:defRPr sz="1650">
                <a:solidFill>
                  <a:schemeClr val="bg1"/>
                </a:solidFill>
              </a:defRPr>
            </a:lvl9pPr>
          </a:lstStyle>
          <a:p>
            <a:pPr lvl="0"/>
            <a:r>
              <a:rPr lang="en-US"/>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18798364" y="-1"/>
            <a:ext cx="5748420" cy="10287002"/>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35287"/>
                <a:chOff x="12352022" y="513115"/>
                <a:chExt cx="2617883" cy="635287"/>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2734507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9575800" y="1669258"/>
            <a:ext cx="8712200" cy="7579520"/>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11920569" y="8718214"/>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9050"/>
            <a:fld id="{078C017C-E1B9-8443-B047-B08AAA027B45}" type="slidenum">
              <a:rPr lang="en-US" smtClean="0"/>
              <a:pPr marL="19050"/>
              <a:t>‹#›</a:t>
            </a:fld>
            <a:endParaRPr lang="en-US"/>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863600" y="1850232"/>
            <a:ext cx="8280400" cy="739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18798365" y="-3"/>
            <a:ext cx="5948940" cy="14654108"/>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35287"/>
                <a:chOff x="12352022" y="513115"/>
                <a:chExt cx="2617883" cy="635287"/>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57863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sp>
        <p:nvSpPr>
          <p:cNvPr id="14" name="Picture Placeholder 13">
            <a:extLst>
              <a:ext uri="{FF2B5EF4-FFF2-40B4-BE49-F238E27FC236}">
                <a16:creationId xmlns:a16="http://schemas.microsoft.com/office/drawing/2014/main" id="{B8FF2F9E-B138-B440-A76C-3B6051B4C94E}"/>
              </a:ext>
            </a:extLst>
          </p:cNvPr>
          <p:cNvSpPr>
            <a:spLocks noGrp="1"/>
          </p:cNvSpPr>
          <p:nvPr>
            <p:ph type="pic" sz="quarter" idx="13" hasCustomPrompt="1"/>
          </p:nvPr>
        </p:nvSpPr>
        <p:spPr>
          <a:xfrm>
            <a:off x="1" y="1669257"/>
            <a:ext cx="18288002" cy="8617743"/>
          </a:xfrm>
          <a:custGeom>
            <a:avLst/>
            <a:gdLst>
              <a:gd name="connsiteX0" fmla="*/ 8545320 w 9144001"/>
              <a:gd name="connsiteY0" fmla="*/ 5464436 h 5745162"/>
              <a:gd name="connsiteX1" fmla="*/ 8554630 w 9144001"/>
              <a:gd name="connsiteY1" fmla="*/ 5464436 h 5745162"/>
              <a:gd name="connsiteX2" fmla="*/ 8572756 w 9144001"/>
              <a:gd name="connsiteY2" fmla="*/ 5479725 h 5745162"/>
              <a:gd name="connsiteX3" fmla="*/ 8552840 w 9144001"/>
              <a:gd name="connsiteY3" fmla="*/ 5495748 h 5745162"/>
              <a:gd name="connsiteX4" fmla="*/ 8552840 w 9144001"/>
              <a:gd name="connsiteY4" fmla="*/ 5495635 h 5745162"/>
              <a:gd name="connsiteX5" fmla="*/ 8545320 w 9144001"/>
              <a:gd name="connsiteY5" fmla="*/ 5495635 h 5745162"/>
              <a:gd name="connsiteX6" fmla="*/ 8440531 w 9144001"/>
              <a:gd name="connsiteY6" fmla="*/ 5463326 h 5745162"/>
              <a:gd name="connsiteX7" fmla="*/ 8450869 w 9144001"/>
              <a:gd name="connsiteY7" fmla="*/ 5463326 h 5745162"/>
              <a:gd name="connsiteX8" fmla="*/ 8486566 w 9144001"/>
              <a:gd name="connsiteY8" fmla="*/ 5494375 h 5745162"/>
              <a:gd name="connsiteX9" fmla="*/ 8452487 w 9144001"/>
              <a:gd name="connsiteY9" fmla="*/ 5527456 h 5745162"/>
              <a:gd name="connsiteX10" fmla="*/ 8440531 w 9144001"/>
              <a:gd name="connsiteY10" fmla="*/ 5527456 h 5745162"/>
              <a:gd name="connsiteX11" fmla="*/ 8359312 w 9144001"/>
              <a:gd name="connsiteY11" fmla="*/ 5441906 h 5745162"/>
              <a:gd name="connsiteX12" fmla="*/ 8357846 w 9144001"/>
              <a:gd name="connsiteY12" fmla="*/ 5445009 h 5745162"/>
              <a:gd name="connsiteX13" fmla="*/ 8338065 w 9144001"/>
              <a:gd name="connsiteY13" fmla="*/ 5486815 h 5745162"/>
              <a:gd name="connsiteX14" fmla="*/ 8338065 w 9144001"/>
              <a:gd name="connsiteY14" fmla="*/ 5548726 h 5745162"/>
              <a:gd name="connsiteX15" fmla="*/ 8406528 w 9144001"/>
              <a:gd name="connsiteY15" fmla="*/ 5548726 h 5745162"/>
              <a:gd name="connsiteX16" fmla="*/ 8406528 w 9144001"/>
              <a:gd name="connsiteY16" fmla="*/ 5526139 h 5745162"/>
              <a:gd name="connsiteX17" fmla="*/ 8363158 w 9144001"/>
              <a:gd name="connsiteY17" fmla="*/ 5526139 h 5745162"/>
              <a:gd name="connsiteX18" fmla="*/ 8363158 w 9144001"/>
              <a:gd name="connsiteY18" fmla="*/ 5505302 h 5745162"/>
              <a:gd name="connsiteX19" fmla="*/ 8402682 w 9144001"/>
              <a:gd name="connsiteY19" fmla="*/ 5505302 h 5745162"/>
              <a:gd name="connsiteX20" fmla="*/ 8402682 w 9144001"/>
              <a:gd name="connsiteY20" fmla="*/ 5483731 h 5745162"/>
              <a:gd name="connsiteX21" fmla="*/ 8363158 w 9144001"/>
              <a:gd name="connsiteY21" fmla="*/ 5483731 h 5745162"/>
              <a:gd name="connsiteX22" fmla="*/ 8363158 w 9144001"/>
              <a:gd name="connsiteY22" fmla="*/ 5464643 h 5745162"/>
              <a:gd name="connsiteX23" fmla="*/ 8406528 w 9144001"/>
              <a:gd name="connsiteY23" fmla="*/ 5464643 h 5745162"/>
              <a:gd name="connsiteX24" fmla="*/ 8406528 w 9144001"/>
              <a:gd name="connsiteY24" fmla="*/ 5441906 h 5745162"/>
              <a:gd name="connsiteX25" fmla="*/ 8245575 w 9144001"/>
              <a:gd name="connsiteY25" fmla="*/ 5441887 h 5745162"/>
              <a:gd name="connsiteX26" fmla="*/ 8262082 w 9144001"/>
              <a:gd name="connsiteY26" fmla="*/ 5476284 h 5745162"/>
              <a:gd name="connsiteX27" fmla="*/ 8288526 w 9144001"/>
              <a:gd name="connsiteY27" fmla="*/ 5476284 h 5745162"/>
              <a:gd name="connsiteX28" fmla="*/ 8273962 w 9144001"/>
              <a:gd name="connsiteY28" fmla="*/ 5441887 h 5745162"/>
              <a:gd name="connsiteX29" fmla="*/ 8520246 w 9144001"/>
              <a:gd name="connsiteY29" fmla="*/ 5441868 h 5745162"/>
              <a:gd name="connsiteX30" fmla="*/ 8520246 w 9144001"/>
              <a:gd name="connsiteY30" fmla="*/ 5548725 h 5745162"/>
              <a:gd name="connsiteX31" fmla="*/ 8545320 w 9144001"/>
              <a:gd name="connsiteY31" fmla="*/ 5548725 h 5745162"/>
              <a:gd name="connsiteX32" fmla="*/ 8545320 w 9144001"/>
              <a:gd name="connsiteY32" fmla="*/ 5517093 h 5745162"/>
              <a:gd name="connsiteX33" fmla="*/ 8554630 w 9144001"/>
              <a:gd name="connsiteY33" fmla="*/ 5517093 h 5745162"/>
              <a:gd name="connsiteX34" fmla="*/ 8598420 w 9144001"/>
              <a:gd name="connsiteY34" fmla="*/ 5479180 h 5745162"/>
              <a:gd name="connsiteX35" fmla="*/ 8550346 w 9144001"/>
              <a:gd name="connsiteY35" fmla="*/ 5441868 h 5745162"/>
              <a:gd name="connsiteX36" fmla="*/ 8415495 w 9144001"/>
              <a:gd name="connsiteY36" fmla="*/ 5441868 h 5745162"/>
              <a:gd name="connsiteX37" fmla="*/ 8415495 w 9144001"/>
              <a:gd name="connsiteY37" fmla="*/ 5548631 h 5745162"/>
              <a:gd name="connsiteX38" fmla="*/ 8448546 w 9144001"/>
              <a:gd name="connsiteY38" fmla="*/ 5548744 h 5745162"/>
              <a:gd name="connsiteX39" fmla="*/ 8513278 w 9144001"/>
              <a:gd name="connsiteY39" fmla="*/ 5494375 h 5745162"/>
              <a:gd name="connsiteX40" fmla="*/ 8447461 w 9144001"/>
              <a:gd name="connsiteY40" fmla="*/ 5441906 h 5745162"/>
              <a:gd name="connsiteX41" fmla="*/ 8447499 w 9144001"/>
              <a:gd name="connsiteY41" fmla="*/ 5441868 h 5745162"/>
              <a:gd name="connsiteX42" fmla="*/ 8415495 w 9144001"/>
              <a:gd name="connsiteY42" fmla="*/ 5441868 h 5745162"/>
              <a:gd name="connsiteX43" fmla="*/ 8323900 w 9144001"/>
              <a:gd name="connsiteY43" fmla="*/ 5441868 h 5745162"/>
              <a:gd name="connsiteX44" fmla="*/ 8298693 w 9144001"/>
              <a:gd name="connsiteY44" fmla="*/ 5499810 h 5745162"/>
              <a:gd name="connsiteX45" fmla="*/ 8291858 w 9144001"/>
              <a:gd name="connsiteY45" fmla="*/ 5483806 h 5745162"/>
              <a:gd name="connsiteX46" fmla="*/ 8265623 w 9144001"/>
              <a:gd name="connsiteY46" fmla="*/ 5483806 h 5745162"/>
              <a:gd name="connsiteX47" fmla="*/ 8296942 w 9144001"/>
              <a:gd name="connsiteY47" fmla="*/ 5549139 h 5745162"/>
              <a:gd name="connsiteX48" fmla="*/ 8299855 w 9144001"/>
              <a:gd name="connsiteY48" fmla="*/ 5549139 h 5745162"/>
              <a:gd name="connsiteX49" fmla="*/ 8350593 w 9144001"/>
              <a:gd name="connsiteY49" fmla="*/ 5441868 h 5745162"/>
              <a:gd name="connsiteX50" fmla="*/ 8704282 w 9144001"/>
              <a:gd name="connsiteY50" fmla="*/ 5403309 h 5745162"/>
              <a:gd name="connsiteX51" fmla="*/ 8704282 w 9144001"/>
              <a:gd name="connsiteY51" fmla="*/ 5577934 h 5745162"/>
              <a:gd name="connsiteX52" fmla="*/ 8723671 w 9144001"/>
              <a:gd name="connsiteY52" fmla="*/ 5577934 h 5745162"/>
              <a:gd name="connsiteX53" fmla="*/ 8723671 w 9144001"/>
              <a:gd name="connsiteY53" fmla="*/ 5403309 h 5745162"/>
              <a:gd name="connsiteX54" fmla="*/ 0 w 9144001"/>
              <a:gd name="connsiteY54" fmla="*/ 0 h 5745162"/>
              <a:gd name="connsiteX55" fmla="*/ 9144001 w 9144001"/>
              <a:gd name="connsiteY55" fmla="*/ 0 h 5745162"/>
              <a:gd name="connsiteX56" fmla="*/ 9144001 w 9144001"/>
              <a:gd name="connsiteY56" fmla="*/ 32567 h 5745162"/>
              <a:gd name="connsiteX57" fmla="*/ 9144001 w 9144001"/>
              <a:gd name="connsiteY57" fmla="*/ 3873048 h 5745162"/>
              <a:gd name="connsiteX58" fmla="*/ 9144001 w 9144001"/>
              <a:gd name="connsiteY58" fmla="*/ 5745162 h 5745162"/>
              <a:gd name="connsiteX59" fmla="*/ 0 w 9144001"/>
              <a:gd name="connsiteY59" fmla="*/ 5745162 h 5745162"/>
              <a:gd name="connsiteX60" fmla="*/ 0 w 9144001"/>
              <a:gd name="connsiteY60" fmla="*/ 3873048 h 5745162"/>
              <a:gd name="connsiteX61" fmla="*/ 0 w 9144001"/>
              <a:gd name="connsiteY61" fmla="*/ 32567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44001" h="5745162">
                <a:moveTo>
                  <a:pt x="8545320" y="5464436"/>
                </a:moveTo>
                <a:lnTo>
                  <a:pt x="8554630" y="5464436"/>
                </a:lnTo>
                <a:cubicBezTo>
                  <a:pt x="8567006" y="5464436"/>
                  <a:pt x="8572756" y="5471131"/>
                  <a:pt x="8572756" y="5479725"/>
                </a:cubicBezTo>
                <a:cubicBezTo>
                  <a:pt x="8572756" y="5490069"/>
                  <a:pt x="8566130" y="5495748"/>
                  <a:pt x="8552840" y="5495748"/>
                </a:cubicBezTo>
                <a:lnTo>
                  <a:pt x="8552840" y="5495635"/>
                </a:lnTo>
                <a:lnTo>
                  <a:pt x="8545320" y="5495635"/>
                </a:lnTo>
                <a:close/>
                <a:moveTo>
                  <a:pt x="8440531" y="5463326"/>
                </a:moveTo>
                <a:lnTo>
                  <a:pt x="8450869" y="5463326"/>
                </a:lnTo>
                <a:cubicBezTo>
                  <a:pt x="8474172" y="5463326"/>
                  <a:pt x="8486566" y="5474986"/>
                  <a:pt x="8486566" y="5494375"/>
                </a:cubicBezTo>
                <a:cubicBezTo>
                  <a:pt x="8486566" y="5514348"/>
                  <a:pt x="8476095" y="5527456"/>
                  <a:pt x="8452487" y="5527456"/>
                </a:cubicBezTo>
                <a:lnTo>
                  <a:pt x="8440531" y="5527456"/>
                </a:lnTo>
                <a:close/>
                <a:moveTo>
                  <a:pt x="8359312" y="5441906"/>
                </a:moveTo>
                <a:lnTo>
                  <a:pt x="8357846" y="5445009"/>
                </a:lnTo>
                <a:lnTo>
                  <a:pt x="8338065" y="5486815"/>
                </a:lnTo>
                <a:lnTo>
                  <a:pt x="8338065" y="5548726"/>
                </a:lnTo>
                <a:lnTo>
                  <a:pt x="8406528" y="5548726"/>
                </a:lnTo>
                <a:lnTo>
                  <a:pt x="8406528" y="5526139"/>
                </a:lnTo>
                <a:lnTo>
                  <a:pt x="8363158" y="5526139"/>
                </a:lnTo>
                <a:lnTo>
                  <a:pt x="8363158" y="5505302"/>
                </a:lnTo>
                <a:lnTo>
                  <a:pt x="8402682" y="5505302"/>
                </a:lnTo>
                <a:lnTo>
                  <a:pt x="8402682" y="5483731"/>
                </a:lnTo>
                <a:lnTo>
                  <a:pt x="8363158" y="5483731"/>
                </a:lnTo>
                <a:lnTo>
                  <a:pt x="8363158" y="5464643"/>
                </a:lnTo>
                <a:lnTo>
                  <a:pt x="8406528" y="5464643"/>
                </a:lnTo>
                <a:lnTo>
                  <a:pt x="8406528" y="5441906"/>
                </a:lnTo>
                <a:close/>
                <a:moveTo>
                  <a:pt x="8245575" y="5441887"/>
                </a:moveTo>
                <a:lnTo>
                  <a:pt x="8262082" y="5476284"/>
                </a:lnTo>
                <a:lnTo>
                  <a:pt x="8288526" y="5476284"/>
                </a:lnTo>
                <a:lnTo>
                  <a:pt x="8273962" y="5441887"/>
                </a:lnTo>
                <a:close/>
                <a:moveTo>
                  <a:pt x="8520246" y="5441868"/>
                </a:moveTo>
                <a:lnTo>
                  <a:pt x="8520246" y="5548725"/>
                </a:lnTo>
                <a:lnTo>
                  <a:pt x="8545320" y="5548725"/>
                </a:lnTo>
                <a:lnTo>
                  <a:pt x="8545320" y="5517093"/>
                </a:lnTo>
                <a:lnTo>
                  <a:pt x="8554630" y="5517093"/>
                </a:lnTo>
                <a:cubicBezTo>
                  <a:pt x="8583189" y="5517093"/>
                  <a:pt x="8598420" y="5501202"/>
                  <a:pt x="8598420" y="5479180"/>
                </a:cubicBezTo>
                <a:cubicBezTo>
                  <a:pt x="8598439" y="5457647"/>
                  <a:pt x="8581628" y="5441868"/>
                  <a:pt x="8550346" y="5441868"/>
                </a:cubicBezTo>
                <a:close/>
                <a:moveTo>
                  <a:pt x="8415495" y="5441868"/>
                </a:moveTo>
                <a:lnTo>
                  <a:pt x="8415495" y="5548631"/>
                </a:lnTo>
                <a:cubicBezTo>
                  <a:pt x="8415495" y="5548631"/>
                  <a:pt x="8435866" y="5548744"/>
                  <a:pt x="8448546" y="5548744"/>
                </a:cubicBezTo>
                <a:cubicBezTo>
                  <a:pt x="8493382" y="5548744"/>
                  <a:pt x="8513278" y="5525857"/>
                  <a:pt x="8513278" y="5494375"/>
                </a:cubicBezTo>
                <a:cubicBezTo>
                  <a:pt x="8513278" y="5464285"/>
                  <a:pt x="8492335" y="5441906"/>
                  <a:pt x="8447461" y="5441906"/>
                </a:cubicBezTo>
                <a:lnTo>
                  <a:pt x="8447499" y="5441868"/>
                </a:lnTo>
                <a:cubicBezTo>
                  <a:pt x="8436742" y="5441868"/>
                  <a:pt x="8415495" y="5441868"/>
                  <a:pt x="8415495" y="5441868"/>
                </a:cubicBezTo>
                <a:close/>
                <a:moveTo>
                  <a:pt x="8323900" y="5441868"/>
                </a:moveTo>
                <a:lnTo>
                  <a:pt x="8298693" y="5499810"/>
                </a:lnTo>
                <a:lnTo>
                  <a:pt x="8291858" y="5483806"/>
                </a:lnTo>
                <a:lnTo>
                  <a:pt x="8265623" y="5483806"/>
                </a:lnTo>
                <a:lnTo>
                  <a:pt x="8296942" y="5549139"/>
                </a:lnTo>
                <a:lnTo>
                  <a:pt x="8299855" y="5549139"/>
                </a:lnTo>
                <a:lnTo>
                  <a:pt x="8350593" y="5441868"/>
                </a:lnTo>
                <a:close/>
                <a:moveTo>
                  <a:pt x="8704282" y="5403309"/>
                </a:moveTo>
                <a:lnTo>
                  <a:pt x="8704282" y="5577934"/>
                </a:lnTo>
                <a:lnTo>
                  <a:pt x="8723671" y="5577934"/>
                </a:lnTo>
                <a:lnTo>
                  <a:pt x="8723671" y="5403309"/>
                </a:lnTo>
                <a:close/>
                <a:moveTo>
                  <a:pt x="0" y="0"/>
                </a:moveTo>
                <a:lnTo>
                  <a:pt x="9144001" y="0"/>
                </a:lnTo>
                <a:lnTo>
                  <a:pt x="9144001" y="32567"/>
                </a:lnTo>
                <a:lnTo>
                  <a:pt x="9144001" y="3873048"/>
                </a:lnTo>
                <a:lnTo>
                  <a:pt x="9144001" y="5745162"/>
                </a:lnTo>
                <a:lnTo>
                  <a:pt x="0" y="5745162"/>
                </a:lnTo>
                <a:lnTo>
                  <a:pt x="0" y="3873048"/>
                </a:lnTo>
                <a:lnTo>
                  <a:pt x="0" y="32567"/>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669257"/>
            <a:ext cx="9144000" cy="8617743"/>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1371600" rtl="0" eaLnBrk="1" fontAlgn="auto" latinLnBrk="0" hangingPunct="1">
              <a:lnSpc>
                <a:spcPct val="90000"/>
              </a:lnSpc>
              <a:spcBef>
                <a:spcPts val="2700"/>
              </a:spcBef>
              <a:spcAft>
                <a:spcPts val="45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863600" y="9301163"/>
            <a:ext cx="7401172"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7580078" y="9774223"/>
            <a:ext cx="700908" cy="261938"/>
          </a:xfrm>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18798365" y="-3"/>
            <a:ext cx="5923430" cy="1678100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52424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1350" kern="120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3563769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grpSp>
        <p:nvGrpSpPr>
          <p:cNvPr id="6" name="Group 5">
            <a:extLst>
              <a:ext uri="{FF2B5EF4-FFF2-40B4-BE49-F238E27FC236}">
                <a16:creationId xmlns:a16="http://schemas.microsoft.com/office/drawing/2014/main" id="{CDC1CA07-8C63-8647-8A4A-38C9BB1B9E32}"/>
              </a:ext>
            </a:extLst>
          </p:cNvPr>
          <p:cNvGrpSpPr/>
          <p:nvPr userDrawn="1"/>
        </p:nvGrpSpPr>
        <p:grpSpPr>
          <a:xfrm>
            <a:off x="-509877" y="-366338"/>
            <a:ext cx="19315856" cy="11023032"/>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5095" y="6399803"/>
                <a:ext cx="308845" cy="129266"/>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FOOT</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40442" y="3686135"/>
                  <a:ext cx="1419542" cy="8079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020" y="6868673"/>
              <a:ext cx="2931117" cy="235790"/>
              <a:chOff x="3120987" y="6869197"/>
              <a:chExt cx="2931117"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0987" y="6954537"/>
                <a:ext cx="154690"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1/3</a:t>
                </a:r>
                <a:r>
                  <a:rPr lang="en-US" sz="975"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190" y="6954537"/>
                <a:ext cx="17232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361" y="6954537"/>
                <a:ext cx="18274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2/3</a:t>
                </a:r>
                <a:r>
                  <a:rPr lang="en-US" sz="975"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9144000" cy="10287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1371600" rtl="0" eaLnBrk="1" fontAlgn="auto" latinLnBrk="0" hangingPunct="1">
              <a:lnSpc>
                <a:spcPct val="90000"/>
              </a:lnSpc>
              <a:spcBef>
                <a:spcPts val="2700"/>
              </a:spcBef>
              <a:spcAft>
                <a:spcPts val="45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863600" y="9301163"/>
            <a:ext cx="7401172"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grpSp>
        <p:nvGrpSpPr>
          <p:cNvPr id="144" name="Group 143">
            <a:extLst>
              <a:ext uri="{FF2B5EF4-FFF2-40B4-BE49-F238E27FC236}">
                <a16:creationId xmlns:a16="http://schemas.microsoft.com/office/drawing/2014/main" id="{2368DF05-568B-8542-8C72-DF1F57E7755B}"/>
              </a:ext>
            </a:extLst>
          </p:cNvPr>
          <p:cNvGrpSpPr/>
          <p:nvPr userDrawn="1"/>
        </p:nvGrpSpPr>
        <p:grpSpPr>
          <a:xfrm>
            <a:off x="18798365" y="-3"/>
            <a:ext cx="5923430" cy="16781009"/>
            <a:chOff x="9399182" y="-2"/>
            <a:chExt cx="2961715" cy="11187339"/>
          </a:xfrm>
        </p:grpSpPr>
        <p:sp>
          <p:nvSpPr>
            <p:cNvPr id="145" name="Rectangle 144">
              <a:extLst>
                <a:ext uri="{FF2B5EF4-FFF2-40B4-BE49-F238E27FC236}">
                  <a16:creationId xmlns:a16="http://schemas.microsoft.com/office/drawing/2014/main" id="{46F9184D-8E86-4D45-B84F-2FFA5448B70D}"/>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46" name="Picture 145">
              <a:extLst>
                <a:ext uri="{FF2B5EF4-FFF2-40B4-BE49-F238E27FC236}">
                  <a16:creationId xmlns:a16="http://schemas.microsoft.com/office/drawing/2014/main" id="{C603612C-55C8-C541-8D50-2F8B676C0A9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147" name="Rectangle 146">
              <a:extLst>
                <a:ext uri="{FF2B5EF4-FFF2-40B4-BE49-F238E27FC236}">
                  <a16:creationId xmlns:a16="http://schemas.microsoft.com/office/drawing/2014/main" id="{9A91BC00-A745-1C44-8C0F-2E56EB93F065}"/>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8" name="TextBox 147">
              <a:extLst>
                <a:ext uri="{FF2B5EF4-FFF2-40B4-BE49-F238E27FC236}">
                  <a16:creationId xmlns:a16="http://schemas.microsoft.com/office/drawing/2014/main" id="{9382585A-4F78-B447-8773-3700C9C7751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49" name="Picture 148">
              <a:extLst>
                <a:ext uri="{FF2B5EF4-FFF2-40B4-BE49-F238E27FC236}">
                  <a16:creationId xmlns:a16="http://schemas.microsoft.com/office/drawing/2014/main" id="{FA314583-5943-5747-A179-6750C843A6D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50" name="TextBox 149">
              <a:extLst>
                <a:ext uri="{FF2B5EF4-FFF2-40B4-BE49-F238E27FC236}">
                  <a16:creationId xmlns:a16="http://schemas.microsoft.com/office/drawing/2014/main" id="{667736F2-0684-7049-915D-E1AE4FEF1C1F}"/>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51" name="Straight Connector 150">
              <a:extLst>
                <a:ext uri="{FF2B5EF4-FFF2-40B4-BE49-F238E27FC236}">
                  <a16:creationId xmlns:a16="http://schemas.microsoft.com/office/drawing/2014/main" id="{8B02C5E0-ADB8-2F46-8348-B72DA9D08CF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CDE6DBBA-CE9A-2042-B7D5-0165AD2334E5}"/>
                </a:ext>
              </a:extLst>
            </p:cNvPr>
            <p:cNvGrpSpPr/>
            <p:nvPr userDrawn="1"/>
          </p:nvGrpSpPr>
          <p:grpSpPr>
            <a:xfrm>
              <a:off x="9521833" y="3751281"/>
              <a:ext cx="2754815" cy="7436056"/>
              <a:chOff x="9521833" y="2531409"/>
              <a:chExt cx="2754815" cy="7436056"/>
            </a:xfrm>
          </p:grpSpPr>
          <p:sp>
            <p:nvSpPr>
              <p:cNvPr id="161" name="TextBox 160">
                <a:extLst>
                  <a:ext uri="{FF2B5EF4-FFF2-40B4-BE49-F238E27FC236}">
                    <a16:creationId xmlns:a16="http://schemas.microsoft.com/office/drawing/2014/main" id="{A854AB62-018A-CB4B-8521-979E582C96DE}"/>
                  </a:ext>
                </a:extLst>
              </p:cNvPr>
              <p:cNvSpPr txBox="1"/>
              <p:nvPr userDrawn="1"/>
            </p:nvSpPr>
            <p:spPr>
              <a:xfrm>
                <a:off x="9558507" y="3953640"/>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62" name="Straight Connector 161">
                <a:extLst>
                  <a:ext uri="{FF2B5EF4-FFF2-40B4-BE49-F238E27FC236}">
                    <a16:creationId xmlns:a16="http://schemas.microsoft.com/office/drawing/2014/main" id="{511FF7D6-EE76-9E48-B953-E8C488A6DC3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EE5D691-B3DD-7940-A2EE-4F1242AE5D3A}"/>
                  </a:ext>
                </a:extLst>
              </p:cNvPr>
              <p:cNvSpPr txBox="1"/>
              <p:nvPr userDrawn="1"/>
            </p:nvSpPr>
            <p:spPr>
              <a:xfrm>
                <a:off x="9686426" y="5014567"/>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sp>
            <p:nvSpPr>
              <p:cNvPr id="164" name="Rectangle 163">
                <a:extLst>
                  <a:ext uri="{FF2B5EF4-FFF2-40B4-BE49-F238E27FC236}">
                    <a16:creationId xmlns:a16="http://schemas.microsoft.com/office/drawing/2014/main" id="{DA9D6203-1E48-DF4B-BDC3-B397A843D5F5}"/>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TextBox 164">
                <a:extLst>
                  <a:ext uri="{FF2B5EF4-FFF2-40B4-BE49-F238E27FC236}">
                    <a16:creationId xmlns:a16="http://schemas.microsoft.com/office/drawing/2014/main" id="{C3359E59-5350-D34B-A3EA-40E99A3FD6B7}"/>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66" name="Graphic 165">
                <a:extLst>
                  <a:ext uri="{FF2B5EF4-FFF2-40B4-BE49-F238E27FC236}">
                    <a16:creationId xmlns:a16="http://schemas.microsoft.com/office/drawing/2014/main" id="{050619D2-D343-C74D-A7AE-31444836923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8695233"/>
                <a:ext cx="155227" cy="155227"/>
              </a:xfrm>
              <a:prstGeom prst="rect">
                <a:avLst/>
              </a:prstGeom>
            </p:spPr>
          </p:pic>
          <p:sp>
            <p:nvSpPr>
              <p:cNvPr id="167" name="TextBox 166">
                <a:extLst>
                  <a:ext uri="{FF2B5EF4-FFF2-40B4-BE49-F238E27FC236}">
                    <a16:creationId xmlns:a16="http://schemas.microsoft.com/office/drawing/2014/main" id="{00C56975-AB4A-2543-A94B-0493E8E4AF6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8" name="TextBox 167">
                <a:extLst>
                  <a:ext uri="{FF2B5EF4-FFF2-40B4-BE49-F238E27FC236}">
                    <a16:creationId xmlns:a16="http://schemas.microsoft.com/office/drawing/2014/main" id="{D124988A-7981-B841-BB41-B682BE6C446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9" name="TextBox 168">
                <a:extLst>
                  <a:ext uri="{FF2B5EF4-FFF2-40B4-BE49-F238E27FC236}">
                    <a16:creationId xmlns:a16="http://schemas.microsoft.com/office/drawing/2014/main" id="{556222D6-2C29-844E-BCEB-F80A3A82B3EB}"/>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170" name="Rectangle 169">
                <a:extLst>
                  <a:ext uri="{FF2B5EF4-FFF2-40B4-BE49-F238E27FC236}">
                    <a16:creationId xmlns:a16="http://schemas.microsoft.com/office/drawing/2014/main" id="{A64B4767-3CEA-BC46-97EA-2C980219C696}"/>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1" name="TextBox 170">
                <a:extLst>
                  <a:ext uri="{FF2B5EF4-FFF2-40B4-BE49-F238E27FC236}">
                    <a16:creationId xmlns:a16="http://schemas.microsoft.com/office/drawing/2014/main" id="{2D773D81-6CE7-9842-A402-24F9E5DA7A41}"/>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72" name="Graphic 171">
                <a:extLst>
                  <a:ext uri="{FF2B5EF4-FFF2-40B4-BE49-F238E27FC236}">
                    <a16:creationId xmlns:a16="http://schemas.microsoft.com/office/drawing/2014/main" id="{36B14339-67DD-8D4B-B01C-96674861DC3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7338576"/>
                <a:ext cx="155227" cy="155227"/>
              </a:xfrm>
              <a:prstGeom prst="rect">
                <a:avLst/>
              </a:prstGeom>
            </p:spPr>
          </p:pic>
          <p:sp>
            <p:nvSpPr>
              <p:cNvPr id="173" name="TextBox 172">
                <a:extLst>
                  <a:ext uri="{FF2B5EF4-FFF2-40B4-BE49-F238E27FC236}">
                    <a16:creationId xmlns:a16="http://schemas.microsoft.com/office/drawing/2014/main" id="{780D3816-2F37-C44F-BB3D-AAD1BD77FCFA}"/>
                  </a:ext>
                </a:extLst>
              </p:cNvPr>
              <p:cNvSpPr txBox="1"/>
              <p:nvPr userDrawn="1"/>
            </p:nvSpPr>
            <p:spPr>
              <a:xfrm>
                <a:off x="9701720" y="7592477"/>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74" name="Picture 173">
                <a:extLst>
                  <a:ext uri="{FF2B5EF4-FFF2-40B4-BE49-F238E27FC236}">
                    <a16:creationId xmlns:a16="http://schemas.microsoft.com/office/drawing/2014/main" id="{0A78A0F4-3B2A-0840-B2ED-D10184A35C28}"/>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75" name="TextBox 174">
                <a:extLst>
                  <a:ext uri="{FF2B5EF4-FFF2-40B4-BE49-F238E27FC236}">
                    <a16:creationId xmlns:a16="http://schemas.microsoft.com/office/drawing/2014/main" id="{86D47968-FA35-774E-AF51-0C090A1928AC}"/>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76" name="TextBox 175">
                <a:extLst>
                  <a:ext uri="{FF2B5EF4-FFF2-40B4-BE49-F238E27FC236}">
                    <a16:creationId xmlns:a16="http://schemas.microsoft.com/office/drawing/2014/main" id="{12E64578-3F1D-6649-852E-6A3EAA8D6CBB}"/>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77" name="TextBox 176">
                <a:extLst>
                  <a:ext uri="{FF2B5EF4-FFF2-40B4-BE49-F238E27FC236}">
                    <a16:creationId xmlns:a16="http://schemas.microsoft.com/office/drawing/2014/main" id="{030BA93C-7BDC-A64D-B6DC-746732C83C30}"/>
                  </a:ext>
                </a:extLst>
              </p:cNvPr>
              <p:cNvSpPr txBox="1"/>
              <p:nvPr userDrawn="1"/>
            </p:nvSpPr>
            <p:spPr>
              <a:xfrm>
                <a:off x="9686426" y="4278760"/>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sp>
            <p:nvSpPr>
              <p:cNvPr id="178" name="TextBox 177">
                <a:extLst>
                  <a:ext uri="{FF2B5EF4-FFF2-40B4-BE49-F238E27FC236}">
                    <a16:creationId xmlns:a16="http://schemas.microsoft.com/office/drawing/2014/main" id="{581B96C2-BEBF-A94F-82A9-8A26BA103B53}"/>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79" name="TextBox 178">
                <a:extLst>
                  <a:ext uri="{FF2B5EF4-FFF2-40B4-BE49-F238E27FC236}">
                    <a16:creationId xmlns:a16="http://schemas.microsoft.com/office/drawing/2014/main" id="{0EFE05D7-5CE1-7146-8853-1139A08DF9E6}"/>
                  </a:ext>
                </a:extLst>
              </p:cNvPr>
              <p:cNvSpPr txBox="1"/>
              <p:nvPr userDrawn="1"/>
            </p:nvSpPr>
            <p:spPr>
              <a:xfrm>
                <a:off x="9686426" y="5713129"/>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80" name="TextBox 179">
                <a:extLst>
                  <a:ext uri="{FF2B5EF4-FFF2-40B4-BE49-F238E27FC236}">
                    <a16:creationId xmlns:a16="http://schemas.microsoft.com/office/drawing/2014/main" id="{E8BD0C13-8FBE-394A-910E-10615590B6A1}"/>
                  </a:ext>
                </a:extLst>
              </p:cNvPr>
              <p:cNvSpPr txBox="1"/>
              <p:nvPr userDrawn="1"/>
            </p:nvSpPr>
            <p:spPr>
              <a:xfrm>
                <a:off x="9686426" y="6433219"/>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81" name="TextBox 180">
                <a:extLst>
                  <a:ext uri="{FF2B5EF4-FFF2-40B4-BE49-F238E27FC236}">
                    <a16:creationId xmlns:a16="http://schemas.microsoft.com/office/drawing/2014/main" id="{D7FB5246-47EA-FD4F-8D6E-196E7AD7FA38}"/>
                  </a:ext>
                </a:extLst>
              </p:cNvPr>
              <p:cNvSpPr txBox="1"/>
              <p:nvPr userDrawn="1"/>
            </p:nvSpPr>
            <p:spPr>
              <a:xfrm>
                <a:off x="9674267" y="6863782"/>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82" name="Rectangle 181">
                <a:extLst>
                  <a:ext uri="{FF2B5EF4-FFF2-40B4-BE49-F238E27FC236}">
                    <a16:creationId xmlns:a16="http://schemas.microsoft.com/office/drawing/2014/main" id="{B89C480E-A71A-D44E-B608-4344003C99CB}"/>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3" name="TextBox 182">
                <a:extLst>
                  <a:ext uri="{FF2B5EF4-FFF2-40B4-BE49-F238E27FC236}">
                    <a16:creationId xmlns:a16="http://schemas.microsoft.com/office/drawing/2014/main" id="{DD62B91F-6210-1449-A8C8-796BD40FAB50}"/>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Adjust overlay text box size</a:t>
                </a:r>
              </a:p>
            </p:txBody>
          </p:sp>
          <p:pic>
            <p:nvPicPr>
              <p:cNvPr id="184" name="Graphic 183">
                <a:extLst>
                  <a:ext uri="{FF2B5EF4-FFF2-40B4-BE49-F238E27FC236}">
                    <a16:creationId xmlns:a16="http://schemas.microsoft.com/office/drawing/2014/main" id="{BC18E47A-0D07-5E4B-92C8-9B3BB2EA831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2670492"/>
                <a:ext cx="155227" cy="155227"/>
              </a:xfrm>
              <a:prstGeom prst="rect">
                <a:avLst/>
              </a:prstGeom>
            </p:spPr>
          </p:pic>
          <p:sp>
            <p:nvSpPr>
              <p:cNvPr id="185" name="TextBox 184">
                <a:extLst>
                  <a:ext uri="{FF2B5EF4-FFF2-40B4-BE49-F238E27FC236}">
                    <a16:creationId xmlns:a16="http://schemas.microsoft.com/office/drawing/2014/main" id="{A34A608C-8516-8545-9041-572194C4BC91}"/>
                  </a:ext>
                </a:extLst>
              </p:cNvPr>
              <p:cNvSpPr txBox="1"/>
              <p:nvPr userDrawn="1"/>
            </p:nvSpPr>
            <p:spPr>
              <a:xfrm>
                <a:off x="9701720" y="2924393"/>
                <a:ext cx="2214055" cy="52424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1350" kern="1200">
                    <a:solidFill>
                      <a:schemeClr val="tx1">
                        <a:lumMod val="50000"/>
                        <a:lumOff val="50000"/>
                      </a:schemeClr>
                    </a:solidFill>
                    <a:latin typeface="Arial" charset="0"/>
                    <a:cs typeface="Arial" charset="0"/>
                  </a:rPr>
                  <a:t>Turn on guides (View &gt; Guides) to enable snapping.</a:t>
                </a:r>
              </a:p>
            </p:txBody>
          </p:sp>
        </p:grpSp>
        <p:grpSp>
          <p:nvGrpSpPr>
            <p:cNvPr id="153" name="Group 152">
              <a:extLst>
                <a:ext uri="{FF2B5EF4-FFF2-40B4-BE49-F238E27FC236}">
                  <a16:creationId xmlns:a16="http://schemas.microsoft.com/office/drawing/2014/main" id="{D31E61DD-2C09-1F45-A7EF-4AD5FA85F952}"/>
                </a:ext>
              </a:extLst>
            </p:cNvPr>
            <p:cNvGrpSpPr/>
            <p:nvPr userDrawn="1"/>
          </p:nvGrpSpPr>
          <p:grpSpPr>
            <a:xfrm>
              <a:off x="9540503" y="2468708"/>
              <a:ext cx="2806644" cy="1181890"/>
              <a:chOff x="9554253" y="2414886"/>
              <a:chExt cx="2806644" cy="1181890"/>
            </a:xfrm>
          </p:grpSpPr>
          <p:grpSp>
            <p:nvGrpSpPr>
              <p:cNvPr id="154" name="Group 153">
                <a:extLst>
                  <a:ext uri="{FF2B5EF4-FFF2-40B4-BE49-F238E27FC236}">
                    <a16:creationId xmlns:a16="http://schemas.microsoft.com/office/drawing/2014/main" id="{AE515DAB-7829-4E46-8033-92951355A1AC}"/>
                  </a:ext>
                </a:extLst>
              </p:cNvPr>
              <p:cNvGrpSpPr/>
              <p:nvPr userDrawn="1"/>
            </p:nvGrpSpPr>
            <p:grpSpPr>
              <a:xfrm>
                <a:off x="9554253" y="2414886"/>
                <a:ext cx="2735150" cy="1181890"/>
                <a:chOff x="9541498" y="3751132"/>
                <a:chExt cx="2735150" cy="1181890"/>
              </a:xfrm>
            </p:grpSpPr>
            <p:grpSp>
              <p:nvGrpSpPr>
                <p:cNvPr id="156" name="Group 155">
                  <a:extLst>
                    <a:ext uri="{FF2B5EF4-FFF2-40B4-BE49-F238E27FC236}">
                      <a16:creationId xmlns:a16="http://schemas.microsoft.com/office/drawing/2014/main" id="{5785614C-7308-5841-9902-E01FC7DF0F79}"/>
                    </a:ext>
                  </a:extLst>
                </p:cNvPr>
                <p:cNvGrpSpPr/>
                <p:nvPr userDrawn="1"/>
              </p:nvGrpSpPr>
              <p:grpSpPr>
                <a:xfrm>
                  <a:off x="9541498" y="3751132"/>
                  <a:ext cx="2735150" cy="1181890"/>
                  <a:chOff x="9296568" y="4910411"/>
                  <a:chExt cx="2735150" cy="1181890"/>
                </a:xfrm>
              </p:grpSpPr>
              <p:sp>
                <p:nvSpPr>
                  <p:cNvPr id="158" name="Rectangle 157">
                    <a:extLst>
                      <a:ext uri="{FF2B5EF4-FFF2-40B4-BE49-F238E27FC236}">
                        <a16:creationId xmlns:a16="http://schemas.microsoft.com/office/drawing/2014/main" id="{59501F35-B809-2B4D-94F5-1FBC3C009A8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9" name="TextBox 158">
                    <a:extLst>
                      <a:ext uri="{FF2B5EF4-FFF2-40B4-BE49-F238E27FC236}">
                        <a16:creationId xmlns:a16="http://schemas.microsoft.com/office/drawing/2014/main" id="{9CDE9FBA-1F86-8948-A493-6011E0A7AA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160" name="TextBox 159">
                    <a:extLst>
                      <a:ext uri="{FF2B5EF4-FFF2-40B4-BE49-F238E27FC236}">
                        <a16:creationId xmlns:a16="http://schemas.microsoft.com/office/drawing/2014/main" id="{45394A56-E008-A14E-AECC-1347077C658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57" name="Graphic 156">
                  <a:extLst>
                    <a:ext uri="{FF2B5EF4-FFF2-40B4-BE49-F238E27FC236}">
                      <a16:creationId xmlns:a16="http://schemas.microsoft.com/office/drawing/2014/main" id="{33074372-DE62-C049-AC9B-F5C2A426647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155" name="Picture 154">
                <a:extLst>
                  <a:ext uri="{FF2B5EF4-FFF2-40B4-BE49-F238E27FC236}">
                    <a16:creationId xmlns:a16="http://schemas.microsoft.com/office/drawing/2014/main" id="{538972A4-60AB-0A4B-AD4C-080FA4770747}"/>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84862131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509877" y="-366338"/>
            <a:ext cx="19315856" cy="11023032"/>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5095" y="6399803"/>
                <a:ext cx="308845" cy="129266"/>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FOOT</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40442" y="3686135"/>
                  <a:ext cx="1419542" cy="8079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020" y="6868673"/>
              <a:ext cx="2931117" cy="235790"/>
              <a:chOff x="3120987" y="6869197"/>
              <a:chExt cx="2931117"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0987" y="6954537"/>
                <a:ext cx="154690"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1/3</a:t>
                </a:r>
                <a:r>
                  <a:rPr lang="en-US" sz="975"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190" y="6954537"/>
                <a:ext cx="17232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361" y="6954537"/>
                <a:ext cx="18274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2/3</a:t>
                </a:r>
                <a:r>
                  <a:rPr lang="en-US" sz="975"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9144000" cy="10287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1371600" rtl="0" eaLnBrk="1" fontAlgn="auto" latinLnBrk="0" hangingPunct="1">
              <a:lnSpc>
                <a:spcPct val="90000"/>
              </a:lnSpc>
              <a:spcBef>
                <a:spcPts val="2700"/>
              </a:spcBef>
              <a:spcAft>
                <a:spcPts val="450"/>
              </a:spcAft>
              <a:buClrTx/>
              <a:buSzTx/>
              <a:buFont typeface="Wingdings" pitchFamily="2" charset="2"/>
              <a:buNone/>
              <a:tabLst/>
              <a:defRPr sz="42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863600" y="9301163"/>
            <a:ext cx="7401172"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8798365" y="-2"/>
            <a:ext cx="5923430" cy="14487884"/>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35287"/>
              <a:chOff x="12352022" y="513115"/>
              <a:chExt cx="2617883" cy="635287"/>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2424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1350" kern="120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Tree>
    <p:extLst>
      <p:ext uri="{BB962C8B-B14F-4D97-AF65-F5344CB8AC3E}">
        <p14:creationId xmlns:p14="http://schemas.microsoft.com/office/powerpoint/2010/main" val="4231028555"/>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grpSp>
        <p:nvGrpSpPr>
          <p:cNvPr id="8" name="Group 7">
            <a:extLst>
              <a:ext uri="{FF2B5EF4-FFF2-40B4-BE49-F238E27FC236}">
                <a16:creationId xmlns:a16="http://schemas.microsoft.com/office/drawing/2014/main" id="{B59B1C78-E256-DF49-A6F9-68ADE4F58193}"/>
              </a:ext>
            </a:extLst>
          </p:cNvPr>
          <p:cNvGrpSpPr/>
          <p:nvPr userDrawn="1"/>
        </p:nvGrpSpPr>
        <p:grpSpPr>
          <a:xfrm>
            <a:off x="-509877" y="-366338"/>
            <a:ext cx="19315856" cy="11023032"/>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309675" y="6399803"/>
                <a:ext cx="358004" cy="129266"/>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 FOOT </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21965" y="-176700"/>
                <a:ext cx="1300086"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1159" y="3686135"/>
                  <a:ext cx="1460974" cy="8079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3365" y="6868673"/>
              <a:ext cx="2990427" cy="235790"/>
              <a:chOff x="3091332" y="6869197"/>
              <a:chExt cx="2990427"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1332" y="6954537"/>
                <a:ext cx="214001"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 1/3 </a:t>
                </a:r>
                <a:r>
                  <a:rPr lang="en-US" sz="975" kern="1200" baseline="30000">
                    <a:solidFill>
                      <a:schemeClr val="accent2"/>
                    </a:solidFill>
                    <a:latin typeface="Arial" charset="0"/>
                    <a:ea typeface="Arial" charset="0"/>
                    <a:cs typeface="Arial" charset="0"/>
                  </a:rPr>
                  <a:t> RD </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68755" y="6954537"/>
                <a:ext cx="209192"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 HALF </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 2/3 </a:t>
                </a:r>
                <a:r>
                  <a:rPr lang="en-US" sz="975" baseline="30000">
                    <a:solidFill>
                      <a:schemeClr val="accent2"/>
                    </a:solidFill>
                    <a:latin typeface="Arial" charset="0"/>
                    <a:ea typeface="Arial" charset="0"/>
                    <a:cs typeface="Arial" charset="0"/>
                  </a:rPr>
                  <a:t> RDS </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 Drag image onto slide to add photo </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1" y="0"/>
            <a:ext cx="6373114" cy="10287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1371600" rtl="0" eaLnBrk="1" fontAlgn="auto" latinLnBrk="0" hangingPunct="1">
              <a:lnSpc>
                <a:spcPct val="90000"/>
              </a:lnSpc>
              <a:spcBef>
                <a:spcPts val="3600"/>
              </a:spcBef>
              <a:spcAft>
                <a:spcPts val="450"/>
              </a:spcAft>
              <a:buClrTx/>
              <a:buSzTx/>
              <a:buFont typeface="Wingdings" pitchFamily="2" charset="2"/>
              <a:buNone/>
              <a:tabLst/>
              <a:defRPr sz="6600">
                <a:solidFill>
                  <a:schemeClr val="bg1"/>
                </a:solidFill>
              </a:defRPr>
            </a:lvl1pPr>
            <a:lvl2pPr>
              <a:defRPr sz="2400">
                <a:solidFill>
                  <a:schemeClr val="bg1"/>
                </a:solidFill>
              </a:defRPr>
            </a:lvl2pPr>
            <a:lvl3pPr marL="0" indent="0">
              <a:buFontTx/>
              <a:buNone/>
              <a:defRPr sz="2400">
                <a:solidFill>
                  <a:schemeClr val="bg1"/>
                </a:solidFill>
              </a:defRPr>
            </a:lvl3pPr>
            <a:lvl4pPr marL="0" indent="0">
              <a:buFontTx/>
              <a:buNone/>
              <a:defRPr sz="2400">
                <a:solidFill>
                  <a:schemeClr val="bg1"/>
                </a:solidFill>
              </a:defRPr>
            </a:lvl4pPr>
            <a:lvl5pPr marL="0" indent="0">
              <a:buFontTx/>
              <a:buNone/>
              <a:defRPr sz="24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863600" y="9301163"/>
            <a:ext cx="4622800"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 Click to add source and footnotes. (Level 1 formatting for source, and levels 2+ for footnote numbering.) If over 4 lines, move footnote text to “Footnotes Appendix” slide and write “See Appendix for footnotes #-#” with level 1 formatting. </a:t>
            </a:r>
          </a:p>
          <a:p>
            <a:pPr lvl="1"/>
            <a:r>
              <a:rPr lang="en-US"/>
              <a:t> 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18798365" y="-3"/>
            <a:ext cx="5923430" cy="14534330"/>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171345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27971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 Method 1: </a:t>
                </a:r>
                <a:r>
                  <a:rPr lang="en-US" sz="900" b="0"/>
                  <a:t> from file browser </a:t>
                </a:r>
              </a:p>
              <a:p>
                <a:pPr lvl="1">
                  <a:buNone/>
                </a:pPr>
                <a:r>
                  <a:rPr lang="en-US" sz="1575"/>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 Right-click on the image. </a:t>
                </a:r>
              </a:p>
              <a:p>
                <a:pPr lvl="1">
                  <a:defRPr/>
                </a:pPr>
                <a:r>
                  <a:rPr lang="en-US" sz="1350" kern="1200">
                    <a:solidFill>
                      <a:schemeClr val="tx1">
                        <a:lumMod val="50000"/>
                        <a:lumOff val="50000"/>
                      </a:schemeClr>
                    </a:solidFill>
                    <a:latin typeface="Arial" charset="0"/>
                    <a:cs typeface="Arial" charset="0"/>
                  </a:rPr>
                  <a:t> Choose “Crop” from the menu. ( ) </a:t>
                </a:r>
              </a:p>
              <a:p>
                <a:pPr lvl="1">
                  <a:defRPr/>
                </a:pPr>
                <a:r>
                  <a:rPr lang="en-US" sz="1350" kern="1200">
                    <a:solidFill>
                      <a:schemeClr val="tx1">
                        <a:lumMod val="50000"/>
                        <a:lumOff val="50000"/>
                      </a:schemeClr>
                    </a:solidFill>
                    <a:latin typeface="Arial" charset="0"/>
                    <a:cs typeface="Arial" charset="0"/>
                  </a:rPr>
                  <a:t> Adjust the size and position of the image. </a:t>
                </a:r>
              </a:p>
              <a:p>
                <a:pPr lvl="1">
                  <a:defRPr/>
                </a:pPr>
                <a:r>
                  <a:rPr lang="en-US" sz="1350" kern="120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 Select and download images from the Marketing Resource Database. </a:t>
                </a:r>
              </a:p>
              <a:p>
                <a:pPr lvl="0"/>
                <a:r>
                  <a:rPr lang="en-US" sz="1575"/>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 Method 2: </a:t>
                </a:r>
                <a:r>
                  <a:rPr lang="en-US" sz="900" b="0"/>
                  <a:t> Paste from clipboard </a:t>
                </a:r>
              </a:p>
              <a:p>
                <a:pPr lvl="1">
                  <a:buNone/>
                </a:pPr>
                <a:r>
                  <a:rPr lang="en-US" sz="1575"/>
                  <a:t> Select the image placeholder. </a:t>
                </a:r>
              </a:p>
              <a:p>
                <a:pPr lvl="1">
                  <a:buNone/>
                </a:pPr>
                <a:r>
                  <a:rPr lang="en-US" sz="1575"/>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 Method 3: </a:t>
                </a:r>
                <a:r>
                  <a:rPr lang="en-US" sz="900" b="0"/>
                  <a:t> Placeholder icon </a:t>
                </a:r>
              </a:p>
              <a:p>
                <a:pPr lvl="1">
                  <a:buNone/>
                </a:pPr>
                <a:r>
                  <a:rPr lang="en-US" sz="1575"/>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 Note: This icon may be covered by another element. </a:t>
                </a:r>
                <a:br>
                  <a:rPr lang="en-US" sz="1050"/>
                </a:br>
                <a:r>
                  <a:rPr lang="en-US" sz="105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52424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1350" kern="120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Tree>
    <p:extLst>
      <p:ext uri="{BB962C8B-B14F-4D97-AF65-F5344CB8AC3E}">
        <p14:creationId xmlns:p14="http://schemas.microsoft.com/office/powerpoint/2010/main" val="383152794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444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509877" y="-366338"/>
            <a:ext cx="19315856" cy="11023032"/>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5095" y="6399803"/>
                <a:ext cx="308845" cy="129266"/>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FOOT</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40442" y="3686135"/>
                  <a:ext cx="1419542" cy="8079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020" y="6868673"/>
              <a:ext cx="2931117" cy="235790"/>
              <a:chOff x="3120987" y="6869197"/>
              <a:chExt cx="2931117"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0987" y="6954537"/>
                <a:ext cx="154690"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1/3</a:t>
                </a:r>
                <a:r>
                  <a:rPr lang="en-US" sz="975"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190" y="6954537"/>
                <a:ext cx="17232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361" y="6954537"/>
                <a:ext cx="18274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2/3</a:t>
                </a:r>
                <a:r>
                  <a:rPr lang="en-US" sz="975"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rgbClr val="E8F3FD"/>
          </a:solidFill>
        </p:spPr>
        <p:txBody>
          <a:bodyPr wrap="square" rIns="432000" anchor="ctr">
            <a:noAutofit/>
          </a:bodyPr>
          <a:lstStyle>
            <a:lvl1pPr algn="r">
              <a:defRPr b="0">
                <a:solidFill>
                  <a:schemeClr val="tx1">
                    <a:lumMod val="50000"/>
                    <a:lumOff val="50000"/>
                  </a:schemeClr>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9144000" cy="10287000"/>
          </a:xfrm>
          <a:gradFill>
            <a:gsLst>
              <a:gs pos="13000">
                <a:schemeClr val="accent1"/>
              </a:gs>
              <a:gs pos="97000">
                <a:schemeClr val="accent1">
                  <a:alpha val="90000"/>
                </a:schemeClr>
              </a:gs>
            </a:gsLst>
            <a:lin ang="5400000" scaled="0"/>
          </a:gradFill>
        </p:spPr>
        <p:txBody>
          <a:bodyPr lIns="432000" rIns="360000" bIns="360000" anchor="ctr"/>
          <a:lstStyle>
            <a:lvl1pPr marL="0" marR="0" indent="0" algn="l" defTabSz="1371600" rtl="0" eaLnBrk="1" fontAlgn="auto" latinLnBrk="0" hangingPunct="1">
              <a:lnSpc>
                <a:spcPct val="90000"/>
              </a:lnSpc>
              <a:spcBef>
                <a:spcPts val="2700"/>
              </a:spcBef>
              <a:spcAft>
                <a:spcPts val="450"/>
              </a:spcAft>
              <a:buClrTx/>
              <a:buSzTx/>
              <a:buFont typeface="Wingdings" pitchFamily="2" charset="2"/>
              <a:buNone/>
              <a:tabLst/>
              <a:defRPr sz="42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863600" y="9301163"/>
            <a:ext cx="7401172"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9050"/>
            <a:fld id="{078C017C-E1B9-8443-B047-B08AAA027B45}" type="slidenum">
              <a:rPr lang="en-CA" smtClean="0"/>
              <a:pPr marL="19050"/>
              <a:t>‹#›</a:t>
            </a:fld>
            <a:endParaRPr lang="en-CA"/>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8798365" y="-2"/>
            <a:ext cx="5923430" cy="14487884"/>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35287"/>
              <a:chOff x="12352022" y="513115"/>
              <a:chExt cx="2617883" cy="635287"/>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2424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1350" kern="120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11920569" y="9301163"/>
            <a:ext cx="5485750" cy="228524"/>
          </a:xfrm>
          <a:effectLst/>
        </p:spPr>
        <p:txBody>
          <a:bodyPr wrap="square" anchor="b">
            <a:spAutoFit/>
          </a:bodyPr>
          <a:lstStyle>
            <a:lvl1pPr marL="0" indent="0" algn="r">
              <a:spcBef>
                <a:spcPts val="0"/>
              </a:spcBef>
              <a:spcAft>
                <a:spcPts val="0"/>
              </a:spcAft>
              <a:buFontTx/>
              <a:buNone/>
              <a:tabLst/>
              <a:defRPr sz="1650" b="0">
                <a:solidFill>
                  <a:schemeClr val="tx1"/>
                </a:solidFill>
                <a:effectLst/>
              </a:defRPr>
            </a:lvl1pPr>
            <a:lvl2pPr marL="0" indent="0" algn="r">
              <a:spcBef>
                <a:spcPts val="0"/>
              </a:spcBef>
              <a:spcAft>
                <a:spcPts val="0"/>
              </a:spcAft>
              <a:buFontTx/>
              <a:buNone/>
              <a:tabLst/>
              <a:defRPr sz="1650">
                <a:solidFill>
                  <a:schemeClr val="tx1"/>
                </a:solidFill>
              </a:defRPr>
            </a:lvl2pPr>
            <a:lvl3pPr marL="0" indent="0" algn="r">
              <a:spcBef>
                <a:spcPts val="0"/>
              </a:spcBef>
              <a:spcAft>
                <a:spcPts val="0"/>
              </a:spcAft>
              <a:buFontTx/>
              <a:buNone/>
              <a:tabLst/>
              <a:defRPr sz="1650">
                <a:solidFill>
                  <a:schemeClr val="tx1"/>
                </a:solidFill>
              </a:defRPr>
            </a:lvl3pPr>
            <a:lvl4pPr marL="0" indent="0" algn="r">
              <a:spcBef>
                <a:spcPts val="0"/>
              </a:spcBef>
              <a:spcAft>
                <a:spcPts val="0"/>
              </a:spcAft>
              <a:buFontTx/>
              <a:buNone/>
              <a:tabLst/>
              <a:defRPr sz="1650">
                <a:solidFill>
                  <a:schemeClr val="tx1"/>
                </a:solidFill>
              </a:defRPr>
            </a:lvl4pPr>
            <a:lvl5pPr marL="0" indent="0" algn="r">
              <a:spcBef>
                <a:spcPts val="0"/>
              </a:spcBef>
              <a:spcAft>
                <a:spcPts val="0"/>
              </a:spcAft>
              <a:buFontTx/>
              <a:buNone/>
              <a:tabLst/>
              <a:defRPr sz="1650">
                <a:solidFill>
                  <a:schemeClr val="tx1"/>
                </a:solidFill>
              </a:defRPr>
            </a:lvl5pPr>
            <a:lvl6pPr marL="0" indent="0" algn="r">
              <a:spcBef>
                <a:spcPts val="0"/>
              </a:spcBef>
              <a:spcAft>
                <a:spcPts val="0"/>
              </a:spcAft>
              <a:buFontTx/>
              <a:buNone/>
              <a:tabLst/>
              <a:defRPr sz="1650">
                <a:solidFill>
                  <a:schemeClr val="tx1"/>
                </a:solidFill>
              </a:defRPr>
            </a:lvl6pPr>
            <a:lvl7pPr marL="0" indent="0" algn="r">
              <a:spcBef>
                <a:spcPts val="0"/>
              </a:spcBef>
              <a:spcAft>
                <a:spcPts val="0"/>
              </a:spcAft>
              <a:buFontTx/>
              <a:buNone/>
              <a:tabLst/>
              <a:defRPr sz="1650">
                <a:solidFill>
                  <a:schemeClr val="tx1"/>
                </a:solidFill>
              </a:defRPr>
            </a:lvl7pPr>
            <a:lvl8pPr marL="0" indent="0" algn="r">
              <a:spcBef>
                <a:spcPts val="0"/>
              </a:spcBef>
              <a:spcAft>
                <a:spcPts val="0"/>
              </a:spcAft>
              <a:buFontTx/>
              <a:buNone/>
              <a:tabLst/>
              <a:defRPr sz="1650">
                <a:solidFill>
                  <a:schemeClr val="tx1"/>
                </a:solidFill>
              </a:defRPr>
            </a:lvl8pPr>
            <a:lvl9pPr marL="0" indent="0" algn="r">
              <a:spcBef>
                <a:spcPts val="0"/>
              </a:spcBef>
              <a:spcAft>
                <a:spcPts val="0"/>
              </a:spcAft>
              <a:buFontTx/>
              <a:buNone/>
              <a:tabLst/>
              <a:defRPr sz="1650">
                <a:solidFill>
                  <a:schemeClr val="tx1"/>
                </a:solidFill>
              </a:defRPr>
            </a:lvl9pPr>
          </a:lstStyle>
          <a:p>
            <a:pPr lvl="0"/>
            <a:r>
              <a:rPr lang="en-US"/>
              <a:t>Click to add photo caption</a:t>
            </a:r>
          </a:p>
        </p:txBody>
      </p:sp>
    </p:spTree>
    <p:extLst>
      <p:ext uri="{BB962C8B-B14F-4D97-AF65-F5344CB8AC3E}">
        <p14:creationId xmlns:p14="http://schemas.microsoft.com/office/powerpoint/2010/main" val="4229881010"/>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11918950" y="1"/>
            <a:ext cx="6369052" cy="10287002"/>
          </a:xfrm>
          <a:custGeom>
            <a:avLst/>
            <a:gdLst>
              <a:gd name="connsiteX0" fmla="*/ 2585845 w 3184526"/>
              <a:gd name="connsiteY0" fmla="*/ 6577275 h 6858001"/>
              <a:gd name="connsiteX1" fmla="*/ 2595155 w 3184526"/>
              <a:gd name="connsiteY1" fmla="*/ 6577275 h 6858001"/>
              <a:gd name="connsiteX2" fmla="*/ 2613281 w 3184526"/>
              <a:gd name="connsiteY2" fmla="*/ 6592564 h 6858001"/>
              <a:gd name="connsiteX3" fmla="*/ 2593365 w 3184526"/>
              <a:gd name="connsiteY3" fmla="*/ 6608587 h 6858001"/>
              <a:gd name="connsiteX4" fmla="*/ 2593365 w 3184526"/>
              <a:gd name="connsiteY4" fmla="*/ 6608474 h 6858001"/>
              <a:gd name="connsiteX5" fmla="*/ 2585845 w 3184526"/>
              <a:gd name="connsiteY5" fmla="*/ 6608474 h 6858001"/>
              <a:gd name="connsiteX6" fmla="*/ 2481056 w 3184526"/>
              <a:gd name="connsiteY6" fmla="*/ 6576165 h 6858001"/>
              <a:gd name="connsiteX7" fmla="*/ 2491394 w 3184526"/>
              <a:gd name="connsiteY7" fmla="*/ 6576165 h 6858001"/>
              <a:gd name="connsiteX8" fmla="*/ 2527091 w 3184526"/>
              <a:gd name="connsiteY8" fmla="*/ 6607214 h 6858001"/>
              <a:gd name="connsiteX9" fmla="*/ 2493012 w 3184526"/>
              <a:gd name="connsiteY9" fmla="*/ 6640295 h 6858001"/>
              <a:gd name="connsiteX10" fmla="*/ 2481056 w 3184526"/>
              <a:gd name="connsiteY10" fmla="*/ 6640295 h 6858001"/>
              <a:gd name="connsiteX11" fmla="*/ 2399837 w 3184526"/>
              <a:gd name="connsiteY11" fmla="*/ 6554745 h 6858001"/>
              <a:gd name="connsiteX12" fmla="*/ 2398371 w 3184526"/>
              <a:gd name="connsiteY12" fmla="*/ 6557848 h 6858001"/>
              <a:gd name="connsiteX13" fmla="*/ 2378590 w 3184526"/>
              <a:gd name="connsiteY13" fmla="*/ 6599654 h 6858001"/>
              <a:gd name="connsiteX14" fmla="*/ 2378590 w 3184526"/>
              <a:gd name="connsiteY14" fmla="*/ 6661565 h 6858001"/>
              <a:gd name="connsiteX15" fmla="*/ 2447053 w 3184526"/>
              <a:gd name="connsiteY15" fmla="*/ 6661565 h 6858001"/>
              <a:gd name="connsiteX16" fmla="*/ 2447053 w 3184526"/>
              <a:gd name="connsiteY16" fmla="*/ 6638978 h 6858001"/>
              <a:gd name="connsiteX17" fmla="*/ 2403683 w 3184526"/>
              <a:gd name="connsiteY17" fmla="*/ 6638978 h 6858001"/>
              <a:gd name="connsiteX18" fmla="*/ 2403683 w 3184526"/>
              <a:gd name="connsiteY18" fmla="*/ 6618141 h 6858001"/>
              <a:gd name="connsiteX19" fmla="*/ 2443207 w 3184526"/>
              <a:gd name="connsiteY19" fmla="*/ 6618141 h 6858001"/>
              <a:gd name="connsiteX20" fmla="*/ 2443207 w 3184526"/>
              <a:gd name="connsiteY20" fmla="*/ 6596570 h 6858001"/>
              <a:gd name="connsiteX21" fmla="*/ 2403683 w 3184526"/>
              <a:gd name="connsiteY21" fmla="*/ 6596570 h 6858001"/>
              <a:gd name="connsiteX22" fmla="*/ 2403683 w 3184526"/>
              <a:gd name="connsiteY22" fmla="*/ 6577482 h 6858001"/>
              <a:gd name="connsiteX23" fmla="*/ 2447053 w 3184526"/>
              <a:gd name="connsiteY23" fmla="*/ 6577482 h 6858001"/>
              <a:gd name="connsiteX24" fmla="*/ 2447053 w 3184526"/>
              <a:gd name="connsiteY24" fmla="*/ 6554745 h 6858001"/>
              <a:gd name="connsiteX25" fmla="*/ 2286100 w 3184526"/>
              <a:gd name="connsiteY25" fmla="*/ 6554726 h 6858001"/>
              <a:gd name="connsiteX26" fmla="*/ 2302607 w 3184526"/>
              <a:gd name="connsiteY26" fmla="*/ 6589123 h 6858001"/>
              <a:gd name="connsiteX27" fmla="*/ 2329051 w 3184526"/>
              <a:gd name="connsiteY27" fmla="*/ 6589123 h 6858001"/>
              <a:gd name="connsiteX28" fmla="*/ 2314487 w 3184526"/>
              <a:gd name="connsiteY28" fmla="*/ 6554726 h 6858001"/>
              <a:gd name="connsiteX29" fmla="*/ 2560771 w 3184526"/>
              <a:gd name="connsiteY29" fmla="*/ 6554707 h 6858001"/>
              <a:gd name="connsiteX30" fmla="*/ 2560771 w 3184526"/>
              <a:gd name="connsiteY30" fmla="*/ 6661564 h 6858001"/>
              <a:gd name="connsiteX31" fmla="*/ 2585845 w 3184526"/>
              <a:gd name="connsiteY31" fmla="*/ 6661564 h 6858001"/>
              <a:gd name="connsiteX32" fmla="*/ 2585845 w 3184526"/>
              <a:gd name="connsiteY32" fmla="*/ 6629932 h 6858001"/>
              <a:gd name="connsiteX33" fmla="*/ 2595155 w 3184526"/>
              <a:gd name="connsiteY33" fmla="*/ 6629932 h 6858001"/>
              <a:gd name="connsiteX34" fmla="*/ 2638945 w 3184526"/>
              <a:gd name="connsiteY34" fmla="*/ 6592019 h 6858001"/>
              <a:gd name="connsiteX35" fmla="*/ 2590871 w 3184526"/>
              <a:gd name="connsiteY35" fmla="*/ 6554707 h 6858001"/>
              <a:gd name="connsiteX36" fmla="*/ 2456020 w 3184526"/>
              <a:gd name="connsiteY36" fmla="*/ 6554707 h 6858001"/>
              <a:gd name="connsiteX37" fmla="*/ 2456020 w 3184526"/>
              <a:gd name="connsiteY37" fmla="*/ 6661470 h 6858001"/>
              <a:gd name="connsiteX38" fmla="*/ 2489071 w 3184526"/>
              <a:gd name="connsiteY38" fmla="*/ 6661583 h 6858001"/>
              <a:gd name="connsiteX39" fmla="*/ 2553803 w 3184526"/>
              <a:gd name="connsiteY39" fmla="*/ 6607214 h 6858001"/>
              <a:gd name="connsiteX40" fmla="*/ 2487986 w 3184526"/>
              <a:gd name="connsiteY40" fmla="*/ 6554745 h 6858001"/>
              <a:gd name="connsiteX41" fmla="*/ 2488024 w 3184526"/>
              <a:gd name="connsiteY41" fmla="*/ 6554707 h 6858001"/>
              <a:gd name="connsiteX42" fmla="*/ 2456020 w 3184526"/>
              <a:gd name="connsiteY42" fmla="*/ 6554707 h 6858001"/>
              <a:gd name="connsiteX43" fmla="*/ 2364425 w 3184526"/>
              <a:gd name="connsiteY43" fmla="*/ 6554707 h 6858001"/>
              <a:gd name="connsiteX44" fmla="*/ 2339218 w 3184526"/>
              <a:gd name="connsiteY44" fmla="*/ 6612649 h 6858001"/>
              <a:gd name="connsiteX45" fmla="*/ 2332383 w 3184526"/>
              <a:gd name="connsiteY45" fmla="*/ 6596645 h 6858001"/>
              <a:gd name="connsiteX46" fmla="*/ 2306148 w 3184526"/>
              <a:gd name="connsiteY46" fmla="*/ 6596645 h 6858001"/>
              <a:gd name="connsiteX47" fmla="*/ 2337467 w 3184526"/>
              <a:gd name="connsiteY47" fmla="*/ 6661978 h 6858001"/>
              <a:gd name="connsiteX48" fmla="*/ 2340380 w 3184526"/>
              <a:gd name="connsiteY48" fmla="*/ 6661978 h 6858001"/>
              <a:gd name="connsiteX49" fmla="*/ 2391118 w 3184526"/>
              <a:gd name="connsiteY49" fmla="*/ 6554707 h 6858001"/>
              <a:gd name="connsiteX50" fmla="*/ 2744807 w 3184526"/>
              <a:gd name="connsiteY50" fmla="*/ 6516148 h 6858001"/>
              <a:gd name="connsiteX51" fmla="*/ 2744807 w 3184526"/>
              <a:gd name="connsiteY51" fmla="*/ 6690773 h 6858001"/>
              <a:gd name="connsiteX52" fmla="*/ 2764196 w 3184526"/>
              <a:gd name="connsiteY52" fmla="*/ 6690773 h 6858001"/>
              <a:gd name="connsiteX53" fmla="*/ 2764196 w 3184526"/>
              <a:gd name="connsiteY53" fmla="*/ 6516148 h 6858001"/>
              <a:gd name="connsiteX54" fmla="*/ 0 w 3184526"/>
              <a:gd name="connsiteY54" fmla="*/ 0 h 6858001"/>
              <a:gd name="connsiteX55" fmla="*/ 3184526 w 3184526"/>
              <a:gd name="connsiteY55" fmla="*/ 0 h 6858001"/>
              <a:gd name="connsiteX56" fmla="*/ 3184526 w 3184526"/>
              <a:gd name="connsiteY56" fmla="*/ 6858001 h 6858001"/>
              <a:gd name="connsiteX57" fmla="*/ 0 w 3184526"/>
              <a:gd name="connsiteY5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84526" h="6858001">
                <a:moveTo>
                  <a:pt x="2585845" y="6577275"/>
                </a:moveTo>
                <a:lnTo>
                  <a:pt x="2595155" y="6577275"/>
                </a:lnTo>
                <a:cubicBezTo>
                  <a:pt x="2607531" y="6577275"/>
                  <a:pt x="2613281" y="6583970"/>
                  <a:pt x="2613281" y="6592564"/>
                </a:cubicBezTo>
                <a:cubicBezTo>
                  <a:pt x="2613281" y="6602908"/>
                  <a:pt x="2606655" y="6608587"/>
                  <a:pt x="2593365" y="6608587"/>
                </a:cubicBezTo>
                <a:lnTo>
                  <a:pt x="2593365" y="6608474"/>
                </a:lnTo>
                <a:lnTo>
                  <a:pt x="2585845" y="6608474"/>
                </a:lnTo>
                <a:close/>
                <a:moveTo>
                  <a:pt x="2481056" y="6576165"/>
                </a:moveTo>
                <a:lnTo>
                  <a:pt x="2491394" y="6576165"/>
                </a:lnTo>
                <a:cubicBezTo>
                  <a:pt x="2514697" y="6576165"/>
                  <a:pt x="2527091" y="6587825"/>
                  <a:pt x="2527091" y="6607214"/>
                </a:cubicBezTo>
                <a:cubicBezTo>
                  <a:pt x="2527091" y="6627187"/>
                  <a:pt x="2516620" y="6640295"/>
                  <a:pt x="2493012" y="6640295"/>
                </a:cubicBezTo>
                <a:lnTo>
                  <a:pt x="2481056" y="6640295"/>
                </a:lnTo>
                <a:close/>
                <a:moveTo>
                  <a:pt x="2399837" y="6554745"/>
                </a:moveTo>
                <a:lnTo>
                  <a:pt x="2398371" y="6557848"/>
                </a:lnTo>
                <a:lnTo>
                  <a:pt x="2378590" y="6599654"/>
                </a:lnTo>
                <a:lnTo>
                  <a:pt x="2378590" y="6661565"/>
                </a:lnTo>
                <a:lnTo>
                  <a:pt x="2447053" y="6661565"/>
                </a:lnTo>
                <a:lnTo>
                  <a:pt x="2447053" y="6638978"/>
                </a:lnTo>
                <a:lnTo>
                  <a:pt x="2403683" y="6638978"/>
                </a:lnTo>
                <a:lnTo>
                  <a:pt x="2403683" y="6618141"/>
                </a:lnTo>
                <a:lnTo>
                  <a:pt x="2443207" y="6618141"/>
                </a:lnTo>
                <a:lnTo>
                  <a:pt x="2443207" y="6596570"/>
                </a:lnTo>
                <a:lnTo>
                  <a:pt x="2403683" y="6596570"/>
                </a:lnTo>
                <a:lnTo>
                  <a:pt x="2403683" y="6577482"/>
                </a:lnTo>
                <a:lnTo>
                  <a:pt x="2447053" y="6577482"/>
                </a:lnTo>
                <a:lnTo>
                  <a:pt x="2447053" y="6554745"/>
                </a:lnTo>
                <a:close/>
                <a:moveTo>
                  <a:pt x="2286100" y="6554726"/>
                </a:moveTo>
                <a:lnTo>
                  <a:pt x="2302607" y="6589123"/>
                </a:lnTo>
                <a:lnTo>
                  <a:pt x="2329051" y="6589123"/>
                </a:lnTo>
                <a:lnTo>
                  <a:pt x="2314487" y="6554726"/>
                </a:lnTo>
                <a:close/>
                <a:moveTo>
                  <a:pt x="2560771" y="6554707"/>
                </a:moveTo>
                <a:lnTo>
                  <a:pt x="2560771" y="6661564"/>
                </a:lnTo>
                <a:lnTo>
                  <a:pt x="2585845" y="6661564"/>
                </a:lnTo>
                <a:lnTo>
                  <a:pt x="2585845" y="6629932"/>
                </a:lnTo>
                <a:lnTo>
                  <a:pt x="2595155" y="6629932"/>
                </a:lnTo>
                <a:cubicBezTo>
                  <a:pt x="2623714" y="6629932"/>
                  <a:pt x="2638945" y="6614041"/>
                  <a:pt x="2638945" y="6592019"/>
                </a:cubicBezTo>
                <a:cubicBezTo>
                  <a:pt x="2638964" y="6570486"/>
                  <a:pt x="2622153" y="6554707"/>
                  <a:pt x="2590871" y="6554707"/>
                </a:cubicBezTo>
                <a:close/>
                <a:moveTo>
                  <a:pt x="2456020" y="6554707"/>
                </a:moveTo>
                <a:lnTo>
                  <a:pt x="2456020" y="6661470"/>
                </a:lnTo>
                <a:cubicBezTo>
                  <a:pt x="2456020" y="6661470"/>
                  <a:pt x="2476391" y="6661583"/>
                  <a:pt x="2489071" y="6661583"/>
                </a:cubicBezTo>
                <a:cubicBezTo>
                  <a:pt x="2533907" y="6661583"/>
                  <a:pt x="2553803" y="6638696"/>
                  <a:pt x="2553803" y="6607214"/>
                </a:cubicBezTo>
                <a:cubicBezTo>
                  <a:pt x="2553803" y="6577124"/>
                  <a:pt x="2532860" y="6554745"/>
                  <a:pt x="2487986" y="6554745"/>
                </a:cubicBezTo>
                <a:lnTo>
                  <a:pt x="2488024" y="6554707"/>
                </a:lnTo>
                <a:cubicBezTo>
                  <a:pt x="2477267" y="6554707"/>
                  <a:pt x="2456020" y="6554707"/>
                  <a:pt x="2456020" y="6554707"/>
                </a:cubicBezTo>
                <a:close/>
                <a:moveTo>
                  <a:pt x="2364425" y="6554707"/>
                </a:moveTo>
                <a:lnTo>
                  <a:pt x="2339218" y="6612649"/>
                </a:lnTo>
                <a:lnTo>
                  <a:pt x="2332383" y="6596645"/>
                </a:lnTo>
                <a:lnTo>
                  <a:pt x="2306148" y="6596645"/>
                </a:lnTo>
                <a:lnTo>
                  <a:pt x="2337467" y="6661978"/>
                </a:lnTo>
                <a:lnTo>
                  <a:pt x="2340380" y="6661978"/>
                </a:lnTo>
                <a:lnTo>
                  <a:pt x="2391118" y="6554707"/>
                </a:lnTo>
                <a:close/>
                <a:moveTo>
                  <a:pt x="2744807" y="6516148"/>
                </a:moveTo>
                <a:lnTo>
                  <a:pt x="2744807" y="6690773"/>
                </a:lnTo>
                <a:lnTo>
                  <a:pt x="2764196" y="6690773"/>
                </a:lnTo>
                <a:lnTo>
                  <a:pt x="2764196" y="6516148"/>
                </a:lnTo>
                <a:close/>
                <a:moveTo>
                  <a:pt x="0" y="0"/>
                </a:moveTo>
                <a:lnTo>
                  <a:pt x="3184526" y="0"/>
                </a:lnTo>
                <a:lnTo>
                  <a:pt x="3184526" y="6858001"/>
                </a:lnTo>
                <a:lnTo>
                  <a:pt x="0" y="6858001"/>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12712390" y="9301163"/>
            <a:ext cx="4693928"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99740" y="1690304"/>
            <a:ext cx="11723664" cy="6592722"/>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a:t>
            </a:r>
            <a:br>
              <a:rPr lang="en-US"/>
            </a:br>
            <a:r>
              <a:rPr lang="en-US"/>
              <a:t>ranking or quote graphic</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18798364" y="-1"/>
            <a:ext cx="5748420" cy="10287002"/>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4763" lvl="1" indent="0">
                  <a:buNone/>
                  <a:defRPr/>
                </a:pPr>
                <a:r>
                  <a:rPr lang="en-US" sz="135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35287"/>
              <a:chOff x="12352022" y="513115"/>
              <a:chExt cx="2617883" cy="635287"/>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 </a:t>
              </a:r>
            </a:p>
            <a:p>
              <a:pPr lvl="1">
                <a:buNone/>
              </a:pPr>
              <a:r>
                <a:rPr lang="en-US" sz="1575"/>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 </a:t>
              </a:r>
              <a:br>
                <a:rPr lang="en-US" sz="1050"/>
              </a:br>
              <a:r>
                <a:rPr lang="en-US" sz="1050"/>
                <a:t>In this case use one of the other methods.</a:t>
              </a:r>
            </a:p>
          </p:txBody>
        </p:sp>
      </p:grpSp>
    </p:spTree>
    <p:extLst>
      <p:ext uri="{BB962C8B-B14F-4D97-AF65-F5344CB8AC3E}">
        <p14:creationId xmlns:p14="http://schemas.microsoft.com/office/powerpoint/2010/main" val="2271072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0" y="1"/>
            <a:ext cx="6369052" cy="10287002"/>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883304" y="9301163"/>
            <a:ext cx="4537196" cy="228524"/>
          </a:xfrm>
          <a:effectLst/>
        </p:spPr>
        <p:txBody>
          <a:bodyPr wrap="square" anchor="b">
            <a:spAutoFit/>
          </a:bodyPr>
          <a:lstStyle>
            <a:lvl1pPr marL="0" indent="0" algn="l">
              <a:spcBef>
                <a:spcPts val="0"/>
              </a:spcBef>
              <a:spcAft>
                <a:spcPts val="0"/>
              </a:spcAft>
              <a:buFontTx/>
              <a:buNone/>
              <a:tabLst/>
              <a:defRPr sz="1650" b="0">
                <a:solidFill>
                  <a:schemeClr val="bg1"/>
                </a:solidFill>
                <a:effectLst/>
              </a:defRPr>
            </a:lvl1pPr>
            <a:lvl2pPr marL="0" indent="0" algn="l">
              <a:spcBef>
                <a:spcPts val="0"/>
              </a:spcBef>
              <a:spcAft>
                <a:spcPts val="0"/>
              </a:spcAft>
              <a:buFontTx/>
              <a:buNone/>
              <a:tabLst/>
              <a:defRPr sz="1650">
                <a:solidFill>
                  <a:schemeClr val="bg1"/>
                </a:solidFill>
              </a:defRPr>
            </a:lvl2pPr>
            <a:lvl3pPr marL="0" indent="0" algn="l">
              <a:spcBef>
                <a:spcPts val="0"/>
              </a:spcBef>
              <a:spcAft>
                <a:spcPts val="0"/>
              </a:spcAft>
              <a:buFontTx/>
              <a:buNone/>
              <a:tabLst/>
              <a:defRPr sz="1650">
                <a:solidFill>
                  <a:schemeClr val="bg1"/>
                </a:solidFill>
              </a:defRPr>
            </a:lvl3pPr>
            <a:lvl4pPr marL="0" indent="0" algn="l">
              <a:spcBef>
                <a:spcPts val="0"/>
              </a:spcBef>
              <a:spcAft>
                <a:spcPts val="0"/>
              </a:spcAft>
              <a:buFontTx/>
              <a:buNone/>
              <a:tabLst/>
              <a:defRPr sz="1650">
                <a:solidFill>
                  <a:schemeClr val="bg1"/>
                </a:solidFill>
              </a:defRPr>
            </a:lvl4pPr>
            <a:lvl5pPr marL="0" indent="0" algn="l">
              <a:spcBef>
                <a:spcPts val="0"/>
              </a:spcBef>
              <a:spcAft>
                <a:spcPts val="0"/>
              </a:spcAft>
              <a:buFontTx/>
              <a:buNone/>
              <a:tabLst/>
              <a:defRPr sz="1650">
                <a:solidFill>
                  <a:schemeClr val="bg1"/>
                </a:solidFill>
              </a:defRPr>
            </a:lvl5pPr>
            <a:lvl6pPr marL="0" indent="0" algn="l">
              <a:spcBef>
                <a:spcPts val="0"/>
              </a:spcBef>
              <a:spcAft>
                <a:spcPts val="0"/>
              </a:spcAft>
              <a:buFontTx/>
              <a:buNone/>
              <a:tabLst/>
              <a:defRPr sz="1650">
                <a:solidFill>
                  <a:schemeClr val="bg1"/>
                </a:solidFill>
              </a:defRPr>
            </a:lvl6pPr>
            <a:lvl7pPr marL="0" indent="0" algn="l">
              <a:spcBef>
                <a:spcPts val="0"/>
              </a:spcBef>
              <a:spcAft>
                <a:spcPts val="0"/>
              </a:spcAft>
              <a:buFontTx/>
              <a:buNone/>
              <a:tabLst/>
              <a:defRPr sz="1650">
                <a:solidFill>
                  <a:schemeClr val="bg1"/>
                </a:solidFill>
              </a:defRPr>
            </a:lvl7pPr>
            <a:lvl8pPr marL="0" indent="0" algn="l">
              <a:spcBef>
                <a:spcPts val="0"/>
              </a:spcBef>
              <a:spcAft>
                <a:spcPts val="0"/>
              </a:spcAft>
              <a:buFontTx/>
              <a:buNone/>
              <a:tabLst/>
              <a:defRPr sz="1650">
                <a:solidFill>
                  <a:schemeClr val="bg1"/>
                </a:solidFill>
              </a:defRPr>
            </a:lvl8pPr>
            <a:lvl9pPr marL="0" indent="0" algn="l">
              <a:spcBef>
                <a:spcPts val="0"/>
              </a:spcBef>
              <a:spcAft>
                <a:spcPts val="0"/>
              </a:spcAft>
              <a:buFontTx/>
              <a:buNone/>
              <a:tabLst/>
              <a:defRPr sz="1650">
                <a:solidFill>
                  <a:schemeClr val="bg1"/>
                </a:solidFill>
              </a:defRPr>
            </a:lvl9pPr>
          </a:lstStyle>
          <a:p>
            <a:pPr lvl="0"/>
            <a:r>
              <a:rPr lang="en-US"/>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9050"/>
            <a:fld id="{078C017C-E1B9-8443-B047-B08AAA027B45}" type="slidenum">
              <a:rPr lang="en-US" smtClean="0"/>
              <a:pPr marL="19050"/>
              <a:t>‹#›</a:t>
            </a:fld>
            <a:endParaRPr lang="en-US"/>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6468826" y="1690304"/>
            <a:ext cx="11723664" cy="6592722"/>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 </a:t>
            </a:r>
            <a:br>
              <a:rPr lang="en-US"/>
            </a:br>
            <a:r>
              <a:rPr lang="en-US"/>
              <a:t>ranking or quote graphic</a:t>
            </a:r>
          </a:p>
        </p:txBody>
      </p:sp>
      <p:grpSp>
        <p:nvGrpSpPr>
          <p:cNvPr id="2" name="Group 1">
            <a:extLst>
              <a:ext uri="{FF2B5EF4-FFF2-40B4-BE49-F238E27FC236}">
                <a16:creationId xmlns:a16="http://schemas.microsoft.com/office/drawing/2014/main" id="{D1764BD5-D145-264C-B0A8-208A483730D7}"/>
              </a:ext>
            </a:extLst>
          </p:cNvPr>
          <p:cNvGrpSpPr/>
          <p:nvPr userDrawn="1"/>
        </p:nvGrpSpPr>
        <p:grpSpPr>
          <a:xfrm>
            <a:off x="18798364" y="-1"/>
            <a:ext cx="5748420" cy="10287002"/>
            <a:chOff x="9399182" y="-1"/>
            <a:chExt cx="2874210" cy="6858001"/>
          </a:xfrm>
        </p:grpSpPr>
        <p:sp>
          <p:nvSpPr>
            <p:cNvPr id="43" name="Rectangle 42">
              <a:extLst>
                <a:ext uri="{FF2B5EF4-FFF2-40B4-BE49-F238E27FC236}">
                  <a16:creationId xmlns:a16="http://schemas.microsoft.com/office/drawing/2014/main" id="{0E350FE8-9140-BD44-8746-BA901039FCE8}"/>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44" name="TextBox 43">
              <a:extLst>
                <a:ext uri="{FF2B5EF4-FFF2-40B4-BE49-F238E27FC236}">
                  <a16:creationId xmlns:a16="http://schemas.microsoft.com/office/drawing/2014/main" id="{8D1B288D-9366-E241-BD9C-0C163D006B50}"/>
                </a:ext>
              </a:extLst>
            </p:cNvPr>
            <p:cNvSpPr txBox="1"/>
            <p:nvPr userDrawn="1"/>
          </p:nvSpPr>
          <p:spPr>
            <a:xfrm>
              <a:off x="9555251" y="150289"/>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45" name="Straight Connector 44">
              <a:extLst>
                <a:ext uri="{FF2B5EF4-FFF2-40B4-BE49-F238E27FC236}">
                  <a16:creationId xmlns:a16="http://schemas.microsoft.com/office/drawing/2014/main" id="{6B3ABA96-5F83-394D-9840-D7F0CBD05CB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F9EA9D-2ECC-8B45-B42B-25173A4A4C25}"/>
                </a:ext>
              </a:extLst>
            </p:cNvPr>
            <p:cNvSpPr txBox="1"/>
            <p:nvPr userDrawn="1"/>
          </p:nvSpPr>
          <p:spPr>
            <a:xfrm>
              <a:off x="9683170" y="1211216"/>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47" name="Group 46">
              <a:extLst>
                <a:ext uri="{FF2B5EF4-FFF2-40B4-BE49-F238E27FC236}">
                  <a16:creationId xmlns:a16="http://schemas.microsoft.com/office/drawing/2014/main" id="{C8972E43-5336-2241-891B-35A2BC5D2DEE}"/>
                </a:ext>
              </a:extLst>
            </p:cNvPr>
            <p:cNvGrpSpPr/>
            <p:nvPr userDrawn="1"/>
          </p:nvGrpSpPr>
          <p:grpSpPr>
            <a:xfrm>
              <a:off x="9538241" y="5191130"/>
              <a:ext cx="2735151" cy="1411315"/>
              <a:chOff x="9296567" y="4910411"/>
              <a:chExt cx="2735151" cy="1411315"/>
            </a:xfrm>
          </p:grpSpPr>
          <p:sp>
            <p:nvSpPr>
              <p:cNvPr id="48" name="Rectangle 47">
                <a:extLst>
                  <a:ext uri="{FF2B5EF4-FFF2-40B4-BE49-F238E27FC236}">
                    <a16:creationId xmlns:a16="http://schemas.microsoft.com/office/drawing/2014/main" id="{E2C26990-7FF8-054E-A281-B53F537BEE2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TextBox 48">
                <a:extLst>
                  <a:ext uri="{FF2B5EF4-FFF2-40B4-BE49-F238E27FC236}">
                    <a16:creationId xmlns:a16="http://schemas.microsoft.com/office/drawing/2014/main" id="{3B995B5E-F502-524D-8B58-27186D7A107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A061601C-8C68-F242-B113-EE7F7709496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51" name="TextBox 50">
                <a:extLst>
                  <a:ext uri="{FF2B5EF4-FFF2-40B4-BE49-F238E27FC236}">
                    <a16:creationId xmlns:a16="http://schemas.microsoft.com/office/drawing/2014/main" id="{2176A971-B2F1-5E43-B3E1-7B135F870F0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2" name="TextBox 51">
                <a:extLst>
                  <a:ext uri="{FF2B5EF4-FFF2-40B4-BE49-F238E27FC236}">
                    <a16:creationId xmlns:a16="http://schemas.microsoft.com/office/drawing/2014/main" id="{90EC215C-94D0-E34B-A0ED-1A1FAA96773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76B9D522-8908-7049-B7A4-B57C5618ADD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4" name="Group 53">
              <a:extLst>
                <a:ext uri="{FF2B5EF4-FFF2-40B4-BE49-F238E27FC236}">
                  <a16:creationId xmlns:a16="http://schemas.microsoft.com/office/drawing/2014/main" id="{AA4B5C55-C3B7-894B-A35E-D5CA95E6E7F1}"/>
                </a:ext>
              </a:extLst>
            </p:cNvPr>
            <p:cNvGrpSpPr/>
            <p:nvPr userDrawn="1"/>
          </p:nvGrpSpPr>
          <p:grpSpPr>
            <a:xfrm>
              <a:off x="9538241" y="3396143"/>
              <a:ext cx="2735151" cy="1666188"/>
              <a:chOff x="9286315" y="6976989"/>
              <a:chExt cx="2735151" cy="1666188"/>
            </a:xfrm>
          </p:grpSpPr>
          <p:sp>
            <p:nvSpPr>
              <p:cNvPr id="55" name="Rectangle 54">
                <a:extLst>
                  <a:ext uri="{FF2B5EF4-FFF2-40B4-BE49-F238E27FC236}">
                    <a16:creationId xmlns:a16="http://schemas.microsoft.com/office/drawing/2014/main" id="{0F3B6FDA-7E11-594D-AA59-432E8381D202}"/>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6" name="TextBox 55">
                <a:extLst>
                  <a:ext uri="{FF2B5EF4-FFF2-40B4-BE49-F238E27FC236}">
                    <a16:creationId xmlns:a16="http://schemas.microsoft.com/office/drawing/2014/main" id="{B533522C-4577-8A45-84ED-1C28ADF906A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57" name="Graphic 56">
                <a:extLst>
                  <a:ext uri="{FF2B5EF4-FFF2-40B4-BE49-F238E27FC236}">
                    <a16:creationId xmlns:a16="http://schemas.microsoft.com/office/drawing/2014/main" id="{CAA725A2-71E0-CC44-BF0B-C7D949C4E17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77D7503-2CC1-D345-B445-E51D2E0A1D5E}"/>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59" name="Picture 58">
                <a:extLst>
                  <a:ext uri="{FF2B5EF4-FFF2-40B4-BE49-F238E27FC236}">
                    <a16:creationId xmlns:a16="http://schemas.microsoft.com/office/drawing/2014/main" id="{168D46CD-D101-064B-A62A-09B9595E705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60" name="TextBox 59">
                <a:extLst>
                  <a:ext uri="{FF2B5EF4-FFF2-40B4-BE49-F238E27FC236}">
                    <a16:creationId xmlns:a16="http://schemas.microsoft.com/office/drawing/2014/main" id="{5412DB5D-1726-FE4B-A4FC-19F1AAD0388A}"/>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4763" lvl="1" indent="0">
                  <a:buNone/>
                  <a:defRPr/>
                </a:pPr>
                <a:r>
                  <a:rPr lang="en-US" sz="135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61" name="Group 60">
              <a:extLst>
                <a:ext uri="{FF2B5EF4-FFF2-40B4-BE49-F238E27FC236}">
                  <a16:creationId xmlns:a16="http://schemas.microsoft.com/office/drawing/2014/main" id="{9DEDB481-299F-A241-8351-91656708A78B}"/>
                </a:ext>
              </a:extLst>
            </p:cNvPr>
            <p:cNvGrpSpPr/>
            <p:nvPr userDrawn="1"/>
          </p:nvGrpSpPr>
          <p:grpSpPr>
            <a:xfrm>
              <a:off x="9518577" y="475409"/>
              <a:ext cx="2617883" cy="635287"/>
              <a:chOff x="12352022" y="513115"/>
              <a:chExt cx="2617883" cy="635287"/>
            </a:xfrm>
          </p:grpSpPr>
          <p:sp>
            <p:nvSpPr>
              <p:cNvPr id="62" name="TextBox 61">
                <a:extLst>
                  <a:ext uri="{FF2B5EF4-FFF2-40B4-BE49-F238E27FC236}">
                    <a16:creationId xmlns:a16="http://schemas.microsoft.com/office/drawing/2014/main" id="{AB4D90F5-A24B-2141-B2C9-24D7F207050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63" name="TextBox 62">
                <a:extLst>
                  <a:ext uri="{FF2B5EF4-FFF2-40B4-BE49-F238E27FC236}">
                    <a16:creationId xmlns:a16="http://schemas.microsoft.com/office/drawing/2014/main" id="{81F83443-307B-1E45-9461-3D7B0B74AC6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64" name="TextBox 63">
                <a:extLst>
                  <a:ext uri="{FF2B5EF4-FFF2-40B4-BE49-F238E27FC236}">
                    <a16:creationId xmlns:a16="http://schemas.microsoft.com/office/drawing/2014/main" id="{9D96AAF3-257A-024D-8BEB-1EF46B227EF1}"/>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65" name="TextBox 64">
              <a:extLst>
                <a:ext uri="{FF2B5EF4-FFF2-40B4-BE49-F238E27FC236}">
                  <a16:creationId xmlns:a16="http://schemas.microsoft.com/office/drawing/2014/main" id="{3EAD2FB7-5D7E-3B4E-9279-C776EEE44836}"/>
                </a:ext>
              </a:extLst>
            </p:cNvPr>
            <p:cNvSpPr txBox="1"/>
            <p:nvPr userDrawn="1"/>
          </p:nvSpPr>
          <p:spPr>
            <a:xfrm>
              <a:off x="9671011"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66" name="TextBox 65">
              <a:extLst>
                <a:ext uri="{FF2B5EF4-FFF2-40B4-BE49-F238E27FC236}">
                  <a16:creationId xmlns:a16="http://schemas.microsoft.com/office/drawing/2014/main" id="{EE34DDB8-5373-A745-B56A-FBF923B54BF3}"/>
                </a:ext>
              </a:extLst>
            </p:cNvPr>
            <p:cNvSpPr txBox="1"/>
            <p:nvPr userDrawn="1"/>
          </p:nvSpPr>
          <p:spPr>
            <a:xfrm>
              <a:off x="9683170" y="1909778"/>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 </a:t>
              </a:r>
            </a:p>
            <a:p>
              <a:pPr lvl="1">
                <a:buNone/>
              </a:pPr>
              <a:r>
                <a:rPr lang="en-US" sz="1575"/>
                <a:t>Right-click or use keyboard shortcuts to paste the image.</a:t>
              </a:r>
            </a:p>
          </p:txBody>
        </p:sp>
        <p:sp>
          <p:nvSpPr>
            <p:cNvPr id="67" name="TextBox 66">
              <a:extLst>
                <a:ext uri="{FF2B5EF4-FFF2-40B4-BE49-F238E27FC236}">
                  <a16:creationId xmlns:a16="http://schemas.microsoft.com/office/drawing/2014/main" id="{FB22E602-F5E8-F549-B709-653F5ED78E9A}"/>
                </a:ext>
              </a:extLst>
            </p:cNvPr>
            <p:cNvSpPr txBox="1"/>
            <p:nvPr userDrawn="1"/>
          </p:nvSpPr>
          <p:spPr>
            <a:xfrm>
              <a:off x="9683170" y="2629868"/>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68" name="TextBox 67">
              <a:extLst>
                <a:ext uri="{FF2B5EF4-FFF2-40B4-BE49-F238E27FC236}">
                  <a16:creationId xmlns:a16="http://schemas.microsoft.com/office/drawing/2014/main" id="{D1EAB1B9-8082-D946-8E99-B3E0046C15E3}"/>
                </a:ext>
              </a:extLst>
            </p:cNvPr>
            <p:cNvSpPr txBox="1"/>
            <p:nvPr userDrawn="1"/>
          </p:nvSpPr>
          <p:spPr>
            <a:xfrm>
              <a:off x="9671011" y="3060431"/>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 </a:t>
              </a:r>
              <a:br>
                <a:rPr lang="en-US" sz="1050"/>
              </a:br>
              <a:r>
                <a:rPr lang="en-US" sz="1050"/>
                <a:t>In this case use one of the other methods.</a:t>
              </a:r>
            </a:p>
          </p:txBody>
        </p:sp>
      </p:grpSp>
    </p:spTree>
    <p:extLst>
      <p:ext uri="{BB962C8B-B14F-4D97-AF65-F5344CB8AC3E}">
        <p14:creationId xmlns:p14="http://schemas.microsoft.com/office/powerpoint/2010/main" val="2773324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9050"/>
            <a:fld id="{078C017C-E1B9-8443-B047-B08AAA027B45}" type="slidenum">
              <a:rPr lang="en-US" smtClean="0"/>
              <a:pPr marL="19050"/>
              <a:t>‹#›</a:t>
            </a:fld>
            <a:endParaRPr lang="en-US"/>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18798364" y="-1"/>
            <a:ext cx="5748420" cy="10287002"/>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35287"/>
                <a:chOff x="12352022" y="513115"/>
                <a:chExt cx="2617883" cy="635287"/>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1634073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anchor="ctr">
            <a:noAutofit/>
          </a:bodyPr>
          <a:lstStyle>
            <a:lvl1pPr algn="ctr">
              <a:defRPr b="0">
                <a:solidFill>
                  <a:schemeClr val="bg1"/>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bg1"/>
                </a:solidFill>
              </a:defRPr>
            </a:lvl1pPr>
            <a:lvl2pPr marL="83345" indent="-76200">
              <a:spcBef>
                <a:spcPts val="113"/>
              </a:spcBef>
              <a:spcAft>
                <a:spcPts val="113"/>
              </a:spcAft>
              <a:buSzPct val="100000"/>
              <a:buFont typeface="System Font Regular"/>
              <a:buChar char="¹"/>
              <a:tabLst/>
              <a:defRPr sz="1650" b="0" i="0">
                <a:solidFill>
                  <a:schemeClr val="bg1"/>
                </a:solidFill>
              </a:defRPr>
            </a:lvl2pPr>
            <a:lvl3pPr marL="83345" indent="-76200">
              <a:spcBef>
                <a:spcPts val="113"/>
              </a:spcBef>
              <a:spcAft>
                <a:spcPts val="113"/>
              </a:spcAft>
              <a:buSzPct val="100000"/>
              <a:buFont typeface="System Font Regular"/>
              <a:buChar char="²"/>
              <a:tabLst/>
              <a:defRPr sz="1650">
                <a:solidFill>
                  <a:schemeClr val="bg1"/>
                </a:solidFill>
              </a:defRPr>
            </a:lvl3pPr>
            <a:lvl4pPr marL="83345" indent="-76200">
              <a:spcBef>
                <a:spcPts val="113"/>
              </a:spcBef>
              <a:spcAft>
                <a:spcPts val="113"/>
              </a:spcAft>
              <a:buSzPct val="100000"/>
              <a:buFont typeface="System Font Regular"/>
              <a:buChar char="³"/>
              <a:tabLst/>
              <a:defRPr sz="1650">
                <a:solidFill>
                  <a:schemeClr val="bg1"/>
                </a:solidFill>
              </a:defRPr>
            </a:lvl4pPr>
            <a:lvl5pPr marL="83345" indent="-76200">
              <a:spcBef>
                <a:spcPts val="113"/>
              </a:spcBef>
              <a:spcAft>
                <a:spcPts val="113"/>
              </a:spcAft>
              <a:buSzPct val="100000"/>
              <a:buFont typeface="System Font Regular"/>
              <a:buChar char="⁴"/>
              <a:tabLst/>
              <a:defRPr sz="1650">
                <a:solidFill>
                  <a:schemeClr val="bg1"/>
                </a:solidFill>
              </a:defRPr>
            </a:lvl5pPr>
            <a:lvl6pPr marL="83345" indent="-76200">
              <a:spcBef>
                <a:spcPts val="113"/>
              </a:spcBef>
              <a:spcAft>
                <a:spcPts val="113"/>
              </a:spcAft>
              <a:buSzPct val="100000"/>
              <a:buFont typeface="System Font Regular"/>
              <a:buChar char="⁵"/>
              <a:tabLst/>
              <a:defRPr sz="1650">
                <a:solidFill>
                  <a:schemeClr val="bg1"/>
                </a:solidFill>
              </a:defRPr>
            </a:lvl6pPr>
            <a:lvl7pPr marL="83345" indent="-76200">
              <a:spcBef>
                <a:spcPts val="113"/>
              </a:spcBef>
              <a:spcAft>
                <a:spcPts val="113"/>
              </a:spcAft>
              <a:buSzPct val="100000"/>
              <a:buFont typeface="System Font Regular"/>
              <a:buChar char="⁶"/>
              <a:tabLst/>
              <a:defRPr sz="1650">
                <a:solidFill>
                  <a:schemeClr val="bg1"/>
                </a:solidFill>
              </a:defRPr>
            </a:lvl7pPr>
            <a:lvl8pPr marL="83345" indent="-76200">
              <a:spcBef>
                <a:spcPts val="113"/>
              </a:spcBef>
              <a:spcAft>
                <a:spcPts val="113"/>
              </a:spcAft>
              <a:buSzPct val="100000"/>
              <a:buFont typeface="System Font Regular"/>
              <a:buChar char="⁷"/>
              <a:tabLst/>
              <a:defRPr sz="1650">
                <a:solidFill>
                  <a:schemeClr val="bg1"/>
                </a:solidFill>
              </a:defRPr>
            </a:lvl8pPr>
            <a:lvl9pPr marL="83345" indent="-76200">
              <a:spcBef>
                <a:spcPts val="113"/>
              </a:spcBef>
              <a:spcAft>
                <a:spcPts val="113"/>
              </a:spcAft>
              <a:buSzPct val="100000"/>
              <a:buFont typeface="System Font Regular"/>
              <a:buChar char="⁸"/>
              <a:tabLst/>
              <a:defRPr sz="165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16" name="Group 15">
            <a:extLst>
              <a:ext uri="{FF2B5EF4-FFF2-40B4-BE49-F238E27FC236}">
                <a16:creationId xmlns:a16="http://schemas.microsoft.com/office/drawing/2014/main" id="{10A60567-C6A8-9745-A7BD-650F05617F55}"/>
              </a:ext>
            </a:extLst>
          </p:cNvPr>
          <p:cNvGrpSpPr/>
          <p:nvPr userDrawn="1"/>
        </p:nvGrpSpPr>
        <p:grpSpPr>
          <a:xfrm>
            <a:off x="18798364" y="-1"/>
            <a:ext cx="5748420" cy="10287002"/>
            <a:chOff x="9144000" y="-1"/>
            <a:chExt cx="2874210" cy="6858001"/>
          </a:xfrm>
        </p:grpSpPr>
        <p:sp>
          <p:nvSpPr>
            <p:cNvPr id="17" name="Rectangle 16">
              <a:extLst>
                <a:ext uri="{FF2B5EF4-FFF2-40B4-BE49-F238E27FC236}">
                  <a16:creationId xmlns:a16="http://schemas.microsoft.com/office/drawing/2014/main" id="{448C1A1C-69E6-2E4B-B77D-A4ECA59B3F9E}"/>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18" name="Group 17">
              <a:extLst>
                <a:ext uri="{FF2B5EF4-FFF2-40B4-BE49-F238E27FC236}">
                  <a16:creationId xmlns:a16="http://schemas.microsoft.com/office/drawing/2014/main" id="{58B4174A-1940-A14D-BE35-2361AF2DB700}"/>
                </a:ext>
              </a:extLst>
            </p:cNvPr>
            <p:cNvGrpSpPr/>
            <p:nvPr userDrawn="1"/>
          </p:nvGrpSpPr>
          <p:grpSpPr>
            <a:xfrm>
              <a:off x="9263395" y="150289"/>
              <a:ext cx="2754815" cy="6013825"/>
              <a:chOff x="9266651" y="185338"/>
              <a:chExt cx="2754815" cy="6013825"/>
            </a:xfrm>
          </p:grpSpPr>
          <p:sp>
            <p:nvSpPr>
              <p:cNvPr id="19" name="TextBox 18">
                <a:extLst>
                  <a:ext uri="{FF2B5EF4-FFF2-40B4-BE49-F238E27FC236}">
                    <a16:creationId xmlns:a16="http://schemas.microsoft.com/office/drawing/2014/main" id="{8154AD6F-FF5C-AF46-AF46-3A2F76383F84}"/>
                  </a:ext>
                </a:extLst>
              </p:cNvPr>
              <p:cNvSpPr txBox="1"/>
              <p:nvPr userDrawn="1"/>
            </p:nvSpPr>
            <p:spPr>
              <a:xfrm>
                <a:off x="9303325" y="18533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20" name="Straight Connector 19">
                <a:extLst>
                  <a:ext uri="{FF2B5EF4-FFF2-40B4-BE49-F238E27FC236}">
                    <a16:creationId xmlns:a16="http://schemas.microsoft.com/office/drawing/2014/main" id="{A473109F-0CBB-3543-B531-C9EE5039E8F3}"/>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255D80-C41E-D843-BA4B-49C358DE9F33}"/>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43" name="Group 42">
                <a:extLst>
                  <a:ext uri="{FF2B5EF4-FFF2-40B4-BE49-F238E27FC236}">
                    <a16:creationId xmlns:a16="http://schemas.microsoft.com/office/drawing/2014/main" id="{E66BE7A5-B95E-5647-BB64-B391E7B70B4C}"/>
                  </a:ext>
                </a:extLst>
              </p:cNvPr>
              <p:cNvGrpSpPr/>
              <p:nvPr userDrawn="1"/>
            </p:nvGrpSpPr>
            <p:grpSpPr>
              <a:xfrm>
                <a:off x="9286315" y="4787848"/>
                <a:ext cx="2735151" cy="1411315"/>
                <a:chOff x="9296567" y="4910411"/>
                <a:chExt cx="2735151" cy="1411315"/>
              </a:xfrm>
            </p:grpSpPr>
            <p:sp>
              <p:nvSpPr>
                <p:cNvPr id="45" name="Rectangle 44">
                  <a:extLst>
                    <a:ext uri="{FF2B5EF4-FFF2-40B4-BE49-F238E27FC236}">
                      <a16:creationId xmlns:a16="http://schemas.microsoft.com/office/drawing/2014/main" id="{3E456B4A-35E2-1E46-AF5B-69BC4A031D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6" name="TextBox 45">
                  <a:extLst>
                    <a:ext uri="{FF2B5EF4-FFF2-40B4-BE49-F238E27FC236}">
                      <a16:creationId xmlns:a16="http://schemas.microsoft.com/office/drawing/2014/main" id="{5020C91E-8ECD-9446-9FD6-8317FDCC66B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47" name="Graphic 46">
                  <a:extLst>
                    <a:ext uri="{FF2B5EF4-FFF2-40B4-BE49-F238E27FC236}">
                      <a16:creationId xmlns:a16="http://schemas.microsoft.com/office/drawing/2014/main" id="{F8B2E612-99F0-C842-8E04-621A4A3B40E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48" name="TextBox 47">
                  <a:extLst>
                    <a:ext uri="{FF2B5EF4-FFF2-40B4-BE49-F238E27FC236}">
                      <a16:creationId xmlns:a16="http://schemas.microsoft.com/office/drawing/2014/main" id="{FFF1E73D-444F-B546-A7C4-57D3717E9A5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49" name="TextBox 48">
                  <a:extLst>
                    <a:ext uri="{FF2B5EF4-FFF2-40B4-BE49-F238E27FC236}">
                      <a16:creationId xmlns:a16="http://schemas.microsoft.com/office/drawing/2014/main" id="{EA65B9F0-297D-D74A-AED0-C2DF6E16365B}"/>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0" name="TextBox 49">
                  <a:extLst>
                    <a:ext uri="{FF2B5EF4-FFF2-40B4-BE49-F238E27FC236}">
                      <a16:creationId xmlns:a16="http://schemas.microsoft.com/office/drawing/2014/main" id="{FF9CCBAC-EFF1-D64D-BAA2-00D33EB2E99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599AA6FE-1950-8F41-9D7B-376A540F81F8}"/>
                  </a:ext>
                </a:extLst>
              </p:cNvPr>
              <p:cNvGrpSpPr/>
              <p:nvPr userDrawn="1"/>
            </p:nvGrpSpPr>
            <p:grpSpPr>
              <a:xfrm>
                <a:off x="9286315" y="3431192"/>
                <a:ext cx="2735151" cy="1280928"/>
                <a:chOff x="9286315" y="6976989"/>
                <a:chExt cx="2735151" cy="1280928"/>
              </a:xfrm>
            </p:grpSpPr>
            <p:sp>
              <p:nvSpPr>
                <p:cNvPr id="38" name="Rectangle 37">
                  <a:extLst>
                    <a:ext uri="{FF2B5EF4-FFF2-40B4-BE49-F238E27FC236}">
                      <a16:creationId xmlns:a16="http://schemas.microsoft.com/office/drawing/2014/main" id="{96798E0F-BB64-0746-87AC-50312AED96E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9" name="TextBox 38">
                  <a:extLst>
                    <a:ext uri="{FF2B5EF4-FFF2-40B4-BE49-F238E27FC236}">
                      <a16:creationId xmlns:a16="http://schemas.microsoft.com/office/drawing/2014/main" id="{F9048FEE-4AC5-F346-8AA9-B96470C93B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DDFDEDFA-065B-6446-8C5E-888321D0CE4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7DC42090-9A4E-1948-920E-D0251217ED83}"/>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49506D48-EE49-E344-BD58-0E7ACE18BE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0" name="Group 29">
                <a:extLst>
                  <a:ext uri="{FF2B5EF4-FFF2-40B4-BE49-F238E27FC236}">
                    <a16:creationId xmlns:a16="http://schemas.microsoft.com/office/drawing/2014/main" id="{8289D14B-260D-364C-8834-60C0FB3F053F}"/>
                  </a:ext>
                </a:extLst>
              </p:cNvPr>
              <p:cNvGrpSpPr/>
              <p:nvPr userDrawn="1"/>
            </p:nvGrpSpPr>
            <p:grpSpPr>
              <a:xfrm>
                <a:off x="9266651" y="510458"/>
                <a:ext cx="2617883" cy="635287"/>
                <a:chOff x="12352022" y="513115"/>
                <a:chExt cx="2617883" cy="635287"/>
              </a:xfrm>
            </p:grpSpPr>
            <p:sp>
              <p:nvSpPr>
                <p:cNvPr id="35" name="TextBox 34">
                  <a:extLst>
                    <a:ext uri="{FF2B5EF4-FFF2-40B4-BE49-F238E27FC236}">
                      <a16:creationId xmlns:a16="http://schemas.microsoft.com/office/drawing/2014/main" id="{6530850F-5903-4241-B33B-7472896369B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36" name="TextBox 35">
                  <a:extLst>
                    <a:ext uri="{FF2B5EF4-FFF2-40B4-BE49-F238E27FC236}">
                      <a16:creationId xmlns:a16="http://schemas.microsoft.com/office/drawing/2014/main" id="{B9AE25B5-349B-5C47-9854-CC58C3DFD0E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37" name="TextBox 36">
                  <a:extLst>
                    <a:ext uri="{FF2B5EF4-FFF2-40B4-BE49-F238E27FC236}">
                      <a16:creationId xmlns:a16="http://schemas.microsoft.com/office/drawing/2014/main" id="{FBC27616-0537-A643-80CA-4C159C63CC02}"/>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31" name="TextBox 30">
                <a:extLst>
                  <a:ext uri="{FF2B5EF4-FFF2-40B4-BE49-F238E27FC236}">
                    <a16:creationId xmlns:a16="http://schemas.microsoft.com/office/drawing/2014/main" id="{02138E1E-A77D-E446-B51D-5B1FD135B9BF}"/>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2" name="TextBox 31">
                <a:extLst>
                  <a:ext uri="{FF2B5EF4-FFF2-40B4-BE49-F238E27FC236}">
                    <a16:creationId xmlns:a16="http://schemas.microsoft.com/office/drawing/2014/main" id="{620C17C2-E7A1-8A48-AD81-3A9EAACA602D}"/>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33" name="TextBox 32">
                <a:extLst>
                  <a:ext uri="{FF2B5EF4-FFF2-40B4-BE49-F238E27FC236}">
                    <a16:creationId xmlns:a16="http://schemas.microsoft.com/office/drawing/2014/main" id="{FCE72D9E-F64A-6C45-B5E4-5509FBC7C3DA}"/>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34" name="TextBox 33">
                <a:extLst>
                  <a:ext uri="{FF2B5EF4-FFF2-40B4-BE49-F238E27FC236}">
                    <a16:creationId xmlns:a16="http://schemas.microsoft.com/office/drawing/2014/main" id="{F7CB64C4-3F1A-F84B-B69A-13F4593C12B6}"/>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3564700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111" name="Picture Placeholder 10">
            <a:extLst>
              <a:ext uri="{FF2B5EF4-FFF2-40B4-BE49-F238E27FC236}">
                <a16:creationId xmlns:a16="http://schemas.microsoft.com/office/drawing/2014/main" id="{AE10EEE1-52DC-3B49-A4AE-DCC0B52D1E65}"/>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9397812" y="2602707"/>
            <a:ext cx="8016876" cy="6646068"/>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18798365" y="-2"/>
            <a:ext cx="5923430" cy="19769972"/>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74275"/>
              <a:chOff x="9521833" y="2036288"/>
              <a:chExt cx="2676002" cy="1074275"/>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9794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323165"/>
                <a:chOff x="12352022" y="513115"/>
                <a:chExt cx="2557391" cy="323165"/>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Open the </a:t>
                  </a:r>
                  <a:r>
                    <a:rPr lang="en-US" sz="1575" b="1"/>
                    <a:t>VEDP Template Assets file </a:t>
                  </a:r>
                  <a:r>
                    <a:rPr lang="en-US" sz="1575"/>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15237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1003693"/>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In case of error, return legend entries, data labels, and/or chart formatting by re-applying the current VEDP chart style template.</a:t>
                </a:r>
              </a:p>
              <a:p>
                <a:pPr lvl="1"/>
                <a:r>
                  <a:rPr lang="en-US" sz="1350"/>
                  <a:t>Right-click the chart and choose</a:t>
                </a:r>
                <a:br>
                  <a:rPr lang="en-US" sz="1350"/>
                </a:br>
                <a:r>
                  <a:rPr lang="en-US" sz="1350"/>
                  <a:t>“Change Chart Type”</a:t>
                </a:r>
              </a:p>
              <a:p>
                <a:pPr lvl="1"/>
                <a:r>
                  <a:rPr lang="en-US" sz="1350"/>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35287"/>
                <a:chOff x="12352022" y="513115"/>
                <a:chExt cx="2617883" cy="635287"/>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9397813" y="1863741"/>
            <a:ext cx="2416046" cy="553125"/>
          </a:xfrm>
          <a:blipFill dpi="0" rotWithShape="1">
            <a:blip r:embed="rId8"/>
            <a:srcRect/>
            <a:tile tx="0" ty="0" sx="100000" sy="100000" flip="xy" algn="b"/>
          </a:blipFill>
          <a:effectLst/>
        </p:spPr>
        <p:txBody>
          <a:bodyPr wrap="none" bIns="54000" anchor="b">
            <a:spAutoFit/>
          </a:bodyPr>
          <a:lstStyle>
            <a:lvl1pPr marL="4763" indent="0">
              <a:spcBef>
                <a:spcPts val="150"/>
              </a:spcBef>
              <a:spcAft>
                <a:spcPts val="0"/>
              </a:spcAft>
              <a:tabLst/>
              <a:defRPr sz="1800">
                <a:solidFill>
                  <a:schemeClr val="tx1"/>
                </a:solidFill>
              </a:defRPr>
            </a:lvl1pPr>
            <a:lvl2pPr marL="4763" indent="0">
              <a:spcAft>
                <a:spcPts val="0"/>
              </a:spcAft>
              <a:buFont typeface="Arial" panose="020B0604020202020204" pitchFamily="34" charset="0"/>
              <a:buNone/>
              <a:tabLst/>
              <a:defRPr sz="1800">
                <a:solidFill>
                  <a:schemeClr val="tx1"/>
                </a:solidFill>
              </a:defRPr>
            </a:lvl2pPr>
            <a:lvl3pPr marL="4763" indent="0">
              <a:buNone/>
              <a:tabLst/>
              <a:defRPr sz="1800">
                <a:solidFill>
                  <a:schemeClr val="tx1"/>
                </a:solidFill>
              </a:defRPr>
            </a:lvl3pPr>
            <a:lvl4pPr marL="4763" indent="0">
              <a:spcAft>
                <a:spcPts val="0"/>
              </a:spcAft>
              <a:buNone/>
              <a:tabLst/>
              <a:defRPr sz="1800">
                <a:solidFill>
                  <a:schemeClr val="tx1"/>
                </a:solidFill>
              </a:defRPr>
            </a:lvl4pPr>
            <a:lvl5pPr marL="4763" indent="0">
              <a:spcAft>
                <a:spcPts val="0"/>
              </a:spcAft>
              <a:buFont typeface="Arial" panose="020B0604020202020204" pitchFamily="34" charset="0"/>
              <a:buNone/>
              <a:tabLst/>
              <a:defRPr sz="1800">
                <a:solidFill>
                  <a:schemeClr val="tx1"/>
                </a:solidFill>
              </a:defRPr>
            </a:lvl5pPr>
            <a:lvl6pPr marL="4763" indent="0">
              <a:spcAft>
                <a:spcPts val="0"/>
              </a:spcAft>
              <a:buNone/>
              <a:tabLst/>
              <a:defRPr sz="1800">
                <a:solidFill>
                  <a:schemeClr val="tx1"/>
                </a:solidFill>
              </a:defRPr>
            </a:lvl6pPr>
            <a:lvl7pPr marL="4763" indent="0">
              <a:spcAft>
                <a:spcPts val="0"/>
              </a:spcAft>
              <a:buNone/>
              <a:tabLst/>
              <a:defRPr sz="1800">
                <a:solidFill>
                  <a:schemeClr val="tx1"/>
                </a:solidFill>
              </a:defRPr>
            </a:lvl7pPr>
            <a:lvl8pPr marL="4763" indent="0">
              <a:spcAft>
                <a:spcPts val="0"/>
              </a:spcAft>
              <a:buNone/>
              <a:tabLst/>
              <a:defRPr sz="1800">
                <a:solidFill>
                  <a:schemeClr val="tx1"/>
                </a:solidFill>
              </a:defRPr>
            </a:lvl8pPr>
            <a:lvl9pPr marL="4763" indent="0">
              <a:spcAft>
                <a:spcPts val="0"/>
              </a:spcAft>
              <a:buNone/>
              <a:tabLst/>
              <a:defRPr sz="1800">
                <a:solidFill>
                  <a:schemeClr val="tx1"/>
                </a:solidFill>
              </a:defRPr>
            </a:lvl9pPr>
          </a:lstStyle>
          <a:p>
            <a:pPr lvl="0"/>
            <a:r>
              <a:rPr lang="en-US"/>
              <a:t>Click to add chart title</a:t>
            </a:r>
          </a:p>
          <a:p>
            <a:pPr lvl="1"/>
            <a:r>
              <a:rPr lang="en-US"/>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1536467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140" name="Picture Placeholder 10">
            <a:extLst>
              <a:ext uri="{FF2B5EF4-FFF2-40B4-BE49-F238E27FC236}">
                <a16:creationId xmlns:a16="http://schemas.microsoft.com/office/drawing/2014/main" id="{DDE5C622-747E-4E4C-BBC5-19A839D9F40F}"/>
              </a:ext>
            </a:extLst>
          </p:cNvPr>
          <p:cNvSpPr>
            <a:spLocks noGrp="1"/>
          </p:cNvSpPr>
          <p:nvPr>
            <p:ph type="pic" sz="quarter" idx="10" hasCustomPrompt="1"/>
          </p:nvPr>
        </p:nvSpPr>
        <p:spPr>
          <a:xfrm>
            <a:off x="0" y="0"/>
            <a:ext cx="18288000" cy="10287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9407044" y="1850234"/>
            <a:ext cx="8017352" cy="739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9050"/>
            <a:fld id="{078C017C-E1B9-8443-B047-B08AAA027B45}" type="slidenum">
              <a:rPr lang="en-US" smtClean="0"/>
              <a:pPr marL="19050"/>
              <a:t>‹#›</a:t>
            </a:fld>
            <a:endParaRPr lang="en-US"/>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18798365" y="-1"/>
            <a:ext cx="5948940" cy="18734475"/>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135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833052" y="12492855"/>
                <a:ext cx="2073198" cy="1627918"/>
                <a:chOff x="9833052" y="3617325"/>
                <a:chExt cx="2073198"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833052" y="3828243"/>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833052" y="4721742"/>
                  <a:ext cx="256481" cy="184666"/>
                </a:xfrm>
                <a:prstGeom prst="rect">
                  <a:avLst/>
                </a:prstGeom>
              </p:spPr>
              <p:txBody>
                <a:bodyPr vert="horz" wrap="none" lIns="0" tIns="0" rIns="0" bIns="0" rtlCol="0" anchor="t">
                  <a:spAutoFit/>
                </a:bodyPr>
                <a:lstStyle/>
                <a:p>
                  <a:pPr algn="r"/>
                  <a:r>
                    <a:rPr lang="en-US" sz="900">
                      <a:solidFill>
                        <a:schemeClr val="tx1">
                          <a:lumMod val="50000"/>
                          <a:lumOff val="50000"/>
                        </a:schemeClr>
                      </a:solidFill>
                      <a:latin typeface="Arial" charset="0"/>
                      <a:ea typeface="Arial" charset="0"/>
                      <a:cs typeface="Arial" charset="0"/>
                    </a:rPr>
                    <a:t>Automatic</a:t>
                  </a:r>
                  <a:br>
                    <a:rPr lang="en-US" sz="900">
                      <a:solidFill>
                        <a:schemeClr val="tx1">
                          <a:lumMod val="50000"/>
                          <a:lumOff val="50000"/>
                        </a:schemeClr>
                      </a:solidFill>
                      <a:latin typeface="Arial" charset="0"/>
                      <a:ea typeface="Arial" charset="0"/>
                      <a:cs typeface="Arial" charset="0"/>
                    </a:rPr>
                  </a:br>
                  <a:r>
                    <a:rPr lang="en-US" sz="90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35287"/>
                <a:chOff x="12352022" y="513115"/>
                <a:chExt cx="2617883" cy="635287"/>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54700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863567" y="3327185"/>
            <a:ext cx="7883998" cy="4433513"/>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9541556" y="3326954"/>
            <a:ext cx="7882844" cy="4433975"/>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9144000" y="3326954"/>
            <a:ext cx="0" cy="443397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9050"/>
            <a:fld id="{078C017C-E1B9-8443-B047-B08AAA027B45}" type="slidenum">
              <a:rPr lang="en-US" smtClean="0"/>
              <a:pPr marL="19050"/>
              <a:t>‹#›</a:t>
            </a:fld>
            <a:endParaRPr lang="en-US"/>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18798364" y="-1"/>
            <a:ext cx="5748420" cy="10287002"/>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1790042"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35287"/>
                <a:chOff x="12352022" y="513115"/>
                <a:chExt cx="2617883" cy="635287"/>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Tree>
    <p:extLst>
      <p:ext uri="{BB962C8B-B14F-4D97-AF65-F5344CB8AC3E}">
        <p14:creationId xmlns:p14="http://schemas.microsoft.com/office/powerpoint/2010/main" val="3067655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9144000" y="1850232"/>
            <a:ext cx="0" cy="739854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863603" y="5549504"/>
            <a:ext cx="16560798"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8861629" y="5337725"/>
            <a:ext cx="564746" cy="42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19" name="Group 18">
            <a:extLst>
              <a:ext uri="{FF2B5EF4-FFF2-40B4-BE49-F238E27FC236}">
                <a16:creationId xmlns:a16="http://schemas.microsoft.com/office/drawing/2014/main" id="{B46CC54C-7B68-E241-9642-3F0AEBCE1D3E}"/>
              </a:ext>
            </a:extLst>
          </p:cNvPr>
          <p:cNvGrpSpPr/>
          <p:nvPr userDrawn="1"/>
        </p:nvGrpSpPr>
        <p:grpSpPr>
          <a:xfrm>
            <a:off x="18798364" y="-1"/>
            <a:ext cx="5748420" cy="10287002"/>
            <a:chOff x="9144000" y="-1"/>
            <a:chExt cx="2874210" cy="6858001"/>
          </a:xfrm>
        </p:grpSpPr>
        <p:sp>
          <p:nvSpPr>
            <p:cNvPr id="20" name="Rectangle 19">
              <a:extLst>
                <a:ext uri="{FF2B5EF4-FFF2-40B4-BE49-F238E27FC236}">
                  <a16:creationId xmlns:a16="http://schemas.microsoft.com/office/drawing/2014/main" id="{ACAF3989-9001-1D42-BFD2-B3EE44E569C1}"/>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nvGrpSpPr>
            <p:cNvPr id="21" name="Group 20">
              <a:extLst>
                <a:ext uri="{FF2B5EF4-FFF2-40B4-BE49-F238E27FC236}">
                  <a16:creationId xmlns:a16="http://schemas.microsoft.com/office/drawing/2014/main" id="{A3F2572A-15DB-CA44-97F0-4402CF54CD81}"/>
                </a:ext>
              </a:extLst>
            </p:cNvPr>
            <p:cNvGrpSpPr/>
            <p:nvPr userDrawn="1"/>
          </p:nvGrpSpPr>
          <p:grpSpPr>
            <a:xfrm>
              <a:off x="9263395" y="150289"/>
              <a:ext cx="2754815" cy="6013825"/>
              <a:chOff x="9266651" y="185338"/>
              <a:chExt cx="2754815" cy="6013825"/>
            </a:xfrm>
          </p:grpSpPr>
          <p:sp>
            <p:nvSpPr>
              <p:cNvPr id="22" name="TextBox 21">
                <a:extLst>
                  <a:ext uri="{FF2B5EF4-FFF2-40B4-BE49-F238E27FC236}">
                    <a16:creationId xmlns:a16="http://schemas.microsoft.com/office/drawing/2014/main" id="{A831107F-3B71-A246-94F0-2CE3B86E6490}"/>
                  </a:ext>
                </a:extLst>
              </p:cNvPr>
              <p:cNvSpPr txBox="1"/>
              <p:nvPr userDrawn="1"/>
            </p:nvSpPr>
            <p:spPr>
              <a:xfrm>
                <a:off x="9303325" y="185338"/>
                <a:ext cx="1790042"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 RANKING GRAPHIC</a:t>
                </a:r>
              </a:p>
            </p:txBody>
          </p:sp>
          <p:cxnSp>
            <p:nvCxnSpPr>
              <p:cNvPr id="26" name="Straight Connector 25">
                <a:extLst>
                  <a:ext uri="{FF2B5EF4-FFF2-40B4-BE49-F238E27FC236}">
                    <a16:creationId xmlns:a16="http://schemas.microsoft.com/office/drawing/2014/main" id="{9DCE2AC9-948B-6D42-B58B-27F86BD2882E}"/>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9B6675-437C-2442-A0FD-A32F3ECBBE63}"/>
                  </a:ext>
                </a:extLst>
              </p:cNvPr>
              <p:cNvSpPr txBox="1"/>
              <p:nvPr userDrawn="1"/>
            </p:nvSpPr>
            <p:spPr>
              <a:xfrm>
                <a:off x="9431244" y="124626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44" name="Group 43">
                <a:extLst>
                  <a:ext uri="{FF2B5EF4-FFF2-40B4-BE49-F238E27FC236}">
                    <a16:creationId xmlns:a16="http://schemas.microsoft.com/office/drawing/2014/main" id="{68EEA0A5-F3D7-6E42-8D40-78F80F4B8729}"/>
                  </a:ext>
                </a:extLst>
              </p:cNvPr>
              <p:cNvGrpSpPr/>
              <p:nvPr userDrawn="1"/>
            </p:nvGrpSpPr>
            <p:grpSpPr>
              <a:xfrm>
                <a:off x="9286315" y="4787848"/>
                <a:ext cx="2735151" cy="1411315"/>
                <a:chOff x="9296567" y="4910411"/>
                <a:chExt cx="2735151" cy="1411315"/>
              </a:xfrm>
            </p:grpSpPr>
            <p:sp>
              <p:nvSpPr>
                <p:cNvPr id="46" name="Rectangle 45">
                  <a:extLst>
                    <a:ext uri="{FF2B5EF4-FFF2-40B4-BE49-F238E27FC236}">
                      <a16:creationId xmlns:a16="http://schemas.microsoft.com/office/drawing/2014/main" id="{FFE7198E-18DB-3D4C-ACF1-59FA0D8A732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TextBox 46">
                  <a:extLst>
                    <a:ext uri="{FF2B5EF4-FFF2-40B4-BE49-F238E27FC236}">
                      <a16:creationId xmlns:a16="http://schemas.microsoft.com/office/drawing/2014/main" id="{21063239-8381-314C-B8AB-56546C63F8A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59CE261D-316E-0443-9C75-851826E0F94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56790" y="5049494"/>
                  <a:ext cx="155227" cy="155227"/>
                </a:xfrm>
                <a:prstGeom prst="rect">
                  <a:avLst/>
                </a:prstGeom>
              </p:spPr>
            </p:pic>
            <p:sp>
              <p:nvSpPr>
                <p:cNvPr id="49" name="TextBox 48">
                  <a:extLst>
                    <a:ext uri="{FF2B5EF4-FFF2-40B4-BE49-F238E27FC236}">
                      <a16:creationId xmlns:a16="http://schemas.microsoft.com/office/drawing/2014/main" id="{687D252E-574D-6641-B186-9B6BF591E53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0" name="TextBox 49">
                  <a:extLst>
                    <a:ext uri="{FF2B5EF4-FFF2-40B4-BE49-F238E27FC236}">
                      <a16:creationId xmlns:a16="http://schemas.microsoft.com/office/drawing/2014/main" id="{7DEC1CC5-BF48-CE46-B863-0760ACFFC91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 name="TextBox 50">
                  <a:extLst>
                    <a:ext uri="{FF2B5EF4-FFF2-40B4-BE49-F238E27FC236}">
                      <a16:creationId xmlns:a16="http://schemas.microsoft.com/office/drawing/2014/main" id="{3A57F9FD-D4F2-DA46-AD18-8A912DFB191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AE16DB9C-E5B2-884A-9565-EEAF0C5CF9BF}"/>
                  </a:ext>
                </a:extLst>
              </p:cNvPr>
              <p:cNvGrpSpPr/>
              <p:nvPr userDrawn="1"/>
            </p:nvGrpSpPr>
            <p:grpSpPr>
              <a:xfrm>
                <a:off x="9286315" y="3431192"/>
                <a:ext cx="2735151" cy="1280928"/>
                <a:chOff x="9286315" y="6976989"/>
                <a:chExt cx="2735151" cy="1280928"/>
              </a:xfrm>
            </p:grpSpPr>
            <p:sp>
              <p:nvSpPr>
                <p:cNvPr id="39" name="Rectangle 38">
                  <a:extLst>
                    <a:ext uri="{FF2B5EF4-FFF2-40B4-BE49-F238E27FC236}">
                      <a16:creationId xmlns:a16="http://schemas.microsoft.com/office/drawing/2014/main" id="{25D76DD2-29C7-BD42-9BE9-1550F8B7BDF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TextBox 39">
                  <a:extLst>
                    <a:ext uri="{FF2B5EF4-FFF2-40B4-BE49-F238E27FC236}">
                      <a16:creationId xmlns:a16="http://schemas.microsoft.com/office/drawing/2014/main" id="{E7045288-2B1C-4240-9A09-B89800D81B9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1" name="Graphic 40">
                  <a:extLst>
                    <a:ext uri="{FF2B5EF4-FFF2-40B4-BE49-F238E27FC236}">
                      <a16:creationId xmlns:a16="http://schemas.microsoft.com/office/drawing/2014/main" id="{9C95FF09-8F95-C741-80C5-9454ECCF66F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C04D2D0F-4866-1448-921A-43934368B081}"/>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43" name="Picture 42">
                  <a:extLst>
                    <a:ext uri="{FF2B5EF4-FFF2-40B4-BE49-F238E27FC236}">
                      <a16:creationId xmlns:a16="http://schemas.microsoft.com/office/drawing/2014/main" id="{2DACD82A-9A31-2640-A95E-91093780113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43CC937-04D8-DE45-8D1A-A0DB7A99D293}"/>
                  </a:ext>
                </a:extLst>
              </p:cNvPr>
              <p:cNvGrpSpPr/>
              <p:nvPr userDrawn="1"/>
            </p:nvGrpSpPr>
            <p:grpSpPr>
              <a:xfrm>
                <a:off x="9266651" y="510458"/>
                <a:ext cx="2617883" cy="635287"/>
                <a:chOff x="12352022" y="513115"/>
                <a:chExt cx="2617883" cy="635287"/>
              </a:xfrm>
            </p:grpSpPr>
            <p:sp>
              <p:nvSpPr>
                <p:cNvPr id="36" name="TextBox 35">
                  <a:extLst>
                    <a:ext uri="{FF2B5EF4-FFF2-40B4-BE49-F238E27FC236}">
                      <a16:creationId xmlns:a16="http://schemas.microsoft.com/office/drawing/2014/main" id="{820E4047-347B-0646-A5C0-9C67844D04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37" name="TextBox 36">
                  <a:extLst>
                    <a:ext uri="{FF2B5EF4-FFF2-40B4-BE49-F238E27FC236}">
                      <a16:creationId xmlns:a16="http://schemas.microsoft.com/office/drawing/2014/main" id="{141E9D61-4264-1F40-8A29-25D96762047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38" name="TextBox 37">
                  <a:extLst>
                    <a:ext uri="{FF2B5EF4-FFF2-40B4-BE49-F238E27FC236}">
                      <a16:creationId xmlns:a16="http://schemas.microsoft.com/office/drawing/2014/main" id="{D0A5D692-BC3D-524B-9835-3D96650DE31A}"/>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32" name="TextBox 31">
                <a:extLst>
                  <a:ext uri="{FF2B5EF4-FFF2-40B4-BE49-F238E27FC236}">
                    <a16:creationId xmlns:a16="http://schemas.microsoft.com/office/drawing/2014/main" id="{3C323880-D720-CB4D-BE01-DE5BBD7897E2}"/>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9EF3C03E-D1A7-144E-BB81-4551B13F525D}"/>
                  </a:ext>
                </a:extLst>
              </p:cNvPr>
              <p:cNvSpPr txBox="1"/>
              <p:nvPr userDrawn="1"/>
            </p:nvSpPr>
            <p:spPr>
              <a:xfrm>
                <a:off x="9431244" y="194482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34" name="TextBox 33">
                <a:extLst>
                  <a:ext uri="{FF2B5EF4-FFF2-40B4-BE49-F238E27FC236}">
                    <a16:creationId xmlns:a16="http://schemas.microsoft.com/office/drawing/2014/main" id="{E99FADFB-AEE1-B940-8414-BC0369A1F7EF}"/>
                  </a:ext>
                </a:extLst>
              </p:cNvPr>
              <p:cNvSpPr txBox="1"/>
              <p:nvPr userDrawn="1"/>
            </p:nvSpPr>
            <p:spPr>
              <a:xfrm>
                <a:off x="9431244" y="266491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35" name="TextBox 34">
                <a:extLst>
                  <a:ext uri="{FF2B5EF4-FFF2-40B4-BE49-F238E27FC236}">
                    <a16:creationId xmlns:a16="http://schemas.microsoft.com/office/drawing/2014/main" id="{DE441ADD-F33A-BB4A-B90B-1DE478BAD320}"/>
                  </a:ext>
                </a:extLst>
              </p:cNvPr>
              <p:cNvSpPr txBox="1"/>
              <p:nvPr userDrawn="1"/>
            </p:nvSpPr>
            <p:spPr>
              <a:xfrm>
                <a:off x="9419085" y="309548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gr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9050"/>
            <a:fld id="{078C017C-E1B9-8443-B047-B08AAA027B45}" type="slidenum">
              <a:rPr lang="en-US" smtClean="0"/>
              <a:pPr marL="19050"/>
              <a:t>‹#›</a:t>
            </a:fld>
            <a:endParaRPr lang="en-US"/>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863565" y="1409206"/>
            <a:ext cx="7362582" cy="41402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9416749" y="1409206"/>
            <a:ext cx="7362582" cy="41402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863565" y="5105873"/>
            <a:ext cx="7362582" cy="41402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9416749" y="5105873"/>
            <a:ext cx="7362582" cy="41402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Tree>
    <p:extLst>
      <p:ext uri="{BB962C8B-B14F-4D97-AF65-F5344CB8AC3E}">
        <p14:creationId xmlns:p14="http://schemas.microsoft.com/office/powerpoint/2010/main" val="33697670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9407044" y="4739141"/>
            <a:ext cx="8017356" cy="4509636"/>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9050"/>
            <a:fld id="{078C017C-E1B9-8443-B047-B08AAA027B45}" type="slidenum">
              <a:rPr lang="en-US" smtClean="0"/>
              <a:pPr marL="19050"/>
              <a:t>‹#›</a:t>
            </a:fld>
            <a:endParaRPr lang="en-US"/>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863600" y="1850234"/>
            <a:ext cx="8020800" cy="739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9403600" y="1850233"/>
            <a:ext cx="8020800" cy="2597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18798365" y="-3"/>
            <a:ext cx="5948940" cy="14654108"/>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35287"/>
                <a:chOff x="12352022" y="513115"/>
                <a:chExt cx="2617883" cy="635287"/>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00765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39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867044" y="1850232"/>
            <a:ext cx="8017356" cy="4509636"/>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9050"/>
            <a:fld id="{078C017C-E1B9-8443-B047-B08AAA027B45}" type="slidenum">
              <a:rPr lang="en-US" smtClean="0"/>
              <a:pPr marL="19050"/>
              <a:t>‹#›</a:t>
            </a:fld>
            <a:endParaRPr lang="en-US"/>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863600" y="6640082"/>
            <a:ext cx="8020800" cy="26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9403600" y="1850233"/>
            <a:ext cx="8020800" cy="739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9" name="Group 48">
            <a:extLst>
              <a:ext uri="{FF2B5EF4-FFF2-40B4-BE49-F238E27FC236}">
                <a16:creationId xmlns:a16="http://schemas.microsoft.com/office/drawing/2014/main" id="{BC6A50FF-7566-1649-8705-A39247ECBA70}"/>
              </a:ext>
            </a:extLst>
          </p:cNvPr>
          <p:cNvGrpSpPr/>
          <p:nvPr userDrawn="1"/>
        </p:nvGrpSpPr>
        <p:grpSpPr>
          <a:xfrm>
            <a:off x="18798365" y="-3"/>
            <a:ext cx="5948940" cy="14654108"/>
            <a:chOff x="9399182" y="-2"/>
            <a:chExt cx="2974470" cy="9769405"/>
          </a:xfrm>
        </p:grpSpPr>
        <p:sp>
          <p:nvSpPr>
            <p:cNvPr id="50" name="Rectangle 49">
              <a:extLst>
                <a:ext uri="{FF2B5EF4-FFF2-40B4-BE49-F238E27FC236}">
                  <a16:creationId xmlns:a16="http://schemas.microsoft.com/office/drawing/2014/main" id="{A5924230-3214-F841-925E-C150247BC60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1" name="Picture 50">
              <a:extLst>
                <a:ext uri="{FF2B5EF4-FFF2-40B4-BE49-F238E27FC236}">
                  <a16:creationId xmlns:a16="http://schemas.microsoft.com/office/drawing/2014/main" id="{F7C92D88-EA4F-DF4B-B033-7E4AA28E420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A037373-1C4C-FB46-A237-6166750D09BA}"/>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6A89438A-C37A-8241-BE0E-FCBC1E6AC75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4" name="TextBox 123">
                <a:extLst>
                  <a:ext uri="{FF2B5EF4-FFF2-40B4-BE49-F238E27FC236}">
                    <a16:creationId xmlns:a16="http://schemas.microsoft.com/office/drawing/2014/main" id="{150A96AB-ACCE-A84E-9E34-865BB0CDBC6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80A686FA-35D4-E54F-84D1-E5A1C088C2E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3" name="Group 52">
              <a:extLst>
                <a:ext uri="{FF2B5EF4-FFF2-40B4-BE49-F238E27FC236}">
                  <a16:creationId xmlns:a16="http://schemas.microsoft.com/office/drawing/2014/main" id="{5B49B299-27B8-0543-B955-B39AD77B717C}"/>
                </a:ext>
              </a:extLst>
            </p:cNvPr>
            <p:cNvGrpSpPr/>
            <p:nvPr userDrawn="1"/>
          </p:nvGrpSpPr>
          <p:grpSpPr>
            <a:xfrm>
              <a:off x="9521833" y="3755578"/>
              <a:ext cx="2754815" cy="6013825"/>
              <a:chOff x="9521833" y="2566288"/>
              <a:chExt cx="2754815" cy="6013825"/>
            </a:xfrm>
          </p:grpSpPr>
          <p:sp>
            <p:nvSpPr>
              <p:cNvPr id="64" name="TextBox 63">
                <a:extLst>
                  <a:ext uri="{FF2B5EF4-FFF2-40B4-BE49-F238E27FC236}">
                    <a16:creationId xmlns:a16="http://schemas.microsoft.com/office/drawing/2014/main" id="{2AF2070A-EFB0-8148-9A83-076562E3FA5D}"/>
                  </a:ext>
                </a:extLst>
              </p:cNvPr>
              <p:cNvSpPr txBox="1"/>
              <p:nvPr userDrawn="1"/>
            </p:nvSpPr>
            <p:spPr>
              <a:xfrm>
                <a:off x="9558507" y="2566288"/>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65" name="Straight Connector 64">
                <a:extLst>
                  <a:ext uri="{FF2B5EF4-FFF2-40B4-BE49-F238E27FC236}">
                    <a16:creationId xmlns:a16="http://schemas.microsoft.com/office/drawing/2014/main" id="{BFFB8F6D-33C7-B84A-8C53-1C8BCABB335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2299A1-A12A-4648-BADF-C112B5112970}"/>
                  </a:ext>
                </a:extLst>
              </p:cNvPr>
              <p:cNvSpPr txBox="1"/>
              <p:nvPr userDrawn="1"/>
            </p:nvSpPr>
            <p:spPr>
              <a:xfrm>
                <a:off x="9686426" y="3627215"/>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grpSp>
            <p:nvGrpSpPr>
              <p:cNvPr id="67" name="Group 66">
                <a:extLst>
                  <a:ext uri="{FF2B5EF4-FFF2-40B4-BE49-F238E27FC236}">
                    <a16:creationId xmlns:a16="http://schemas.microsoft.com/office/drawing/2014/main" id="{FB2A614A-0DFB-1746-9449-BC673274DC69}"/>
                  </a:ext>
                </a:extLst>
              </p:cNvPr>
              <p:cNvGrpSpPr/>
              <p:nvPr userDrawn="1"/>
            </p:nvGrpSpPr>
            <p:grpSpPr>
              <a:xfrm>
                <a:off x="9541497" y="7168798"/>
                <a:ext cx="2735151" cy="1411315"/>
                <a:chOff x="9296567" y="4910411"/>
                <a:chExt cx="2735151" cy="1411315"/>
              </a:xfrm>
            </p:grpSpPr>
            <p:sp>
              <p:nvSpPr>
                <p:cNvPr id="82" name="Rectangle 81">
                  <a:extLst>
                    <a:ext uri="{FF2B5EF4-FFF2-40B4-BE49-F238E27FC236}">
                      <a16:creationId xmlns:a16="http://schemas.microsoft.com/office/drawing/2014/main" id="{08B2DC79-72E8-F448-B26F-22C25E78DE4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8" name="TextBox 117">
                  <a:extLst>
                    <a:ext uri="{FF2B5EF4-FFF2-40B4-BE49-F238E27FC236}">
                      <a16:creationId xmlns:a16="http://schemas.microsoft.com/office/drawing/2014/main" id="{A012B685-7A1B-EE4A-B48C-476DD149037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E42684EA-260D-FE4C-9DB5-ABC6A5EA89A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229045D4-3E64-B747-9B77-8324211D1AB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7C8C5E78-2D68-0F4A-9771-9A181870404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72ACF7AE-340C-034B-A293-B81D7EDAC4B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8" name="Group 67">
                <a:extLst>
                  <a:ext uri="{FF2B5EF4-FFF2-40B4-BE49-F238E27FC236}">
                    <a16:creationId xmlns:a16="http://schemas.microsoft.com/office/drawing/2014/main" id="{9D428D69-5C21-954F-AAA0-6C95377428A6}"/>
                  </a:ext>
                </a:extLst>
              </p:cNvPr>
              <p:cNvGrpSpPr/>
              <p:nvPr userDrawn="1"/>
            </p:nvGrpSpPr>
            <p:grpSpPr>
              <a:xfrm>
                <a:off x="9541497" y="5812142"/>
                <a:ext cx="2735151" cy="1280928"/>
                <a:chOff x="9286315" y="6976989"/>
                <a:chExt cx="2735151" cy="1280928"/>
              </a:xfrm>
            </p:grpSpPr>
            <p:sp>
              <p:nvSpPr>
                <p:cNvPr id="77" name="Rectangle 76">
                  <a:extLst>
                    <a:ext uri="{FF2B5EF4-FFF2-40B4-BE49-F238E27FC236}">
                      <a16:creationId xmlns:a16="http://schemas.microsoft.com/office/drawing/2014/main" id="{D2A8D114-EB36-D047-9E19-6917F77AB8A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8" name="TextBox 77">
                  <a:extLst>
                    <a:ext uri="{FF2B5EF4-FFF2-40B4-BE49-F238E27FC236}">
                      <a16:creationId xmlns:a16="http://schemas.microsoft.com/office/drawing/2014/main" id="{DE249B37-1CBD-DE4C-B078-D171107C8DF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D9DC4789-EC3A-3C48-88CF-5B84FF620F3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C49CB42-C3B5-5841-B879-851F9C7EEA36}"/>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628F206A-7D04-EF40-9861-84678517D24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9" name="Group 68">
                <a:extLst>
                  <a:ext uri="{FF2B5EF4-FFF2-40B4-BE49-F238E27FC236}">
                    <a16:creationId xmlns:a16="http://schemas.microsoft.com/office/drawing/2014/main" id="{A490542C-8DFC-5548-AE6A-63B1D2808097}"/>
                  </a:ext>
                </a:extLst>
              </p:cNvPr>
              <p:cNvGrpSpPr/>
              <p:nvPr userDrawn="1"/>
            </p:nvGrpSpPr>
            <p:grpSpPr>
              <a:xfrm>
                <a:off x="9521833" y="2891408"/>
                <a:ext cx="2617883" cy="635287"/>
                <a:chOff x="12352022" y="513115"/>
                <a:chExt cx="2617883" cy="635287"/>
              </a:xfrm>
            </p:grpSpPr>
            <p:sp>
              <p:nvSpPr>
                <p:cNvPr id="74" name="TextBox 73">
                  <a:extLst>
                    <a:ext uri="{FF2B5EF4-FFF2-40B4-BE49-F238E27FC236}">
                      <a16:creationId xmlns:a16="http://schemas.microsoft.com/office/drawing/2014/main" id="{0FAFBA51-3305-F345-92BD-B46BA279BA2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75" name="TextBox 74">
                  <a:extLst>
                    <a:ext uri="{FF2B5EF4-FFF2-40B4-BE49-F238E27FC236}">
                      <a16:creationId xmlns:a16="http://schemas.microsoft.com/office/drawing/2014/main" id="{768B0866-9666-5048-A6BD-3E4EE1D31D8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76" name="TextBox 75">
                  <a:extLst>
                    <a:ext uri="{FF2B5EF4-FFF2-40B4-BE49-F238E27FC236}">
                      <a16:creationId xmlns:a16="http://schemas.microsoft.com/office/drawing/2014/main" id="{2FDB09E1-182B-8C41-A90D-675C6F64D427}"/>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70" name="TextBox 69">
                <a:extLst>
                  <a:ext uri="{FF2B5EF4-FFF2-40B4-BE49-F238E27FC236}">
                    <a16:creationId xmlns:a16="http://schemas.microsoft.com/office/drawing/2014/main" id="{D485FD98-7EF6-A54D-9C57-9E702C04A959}"/>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71" name="TextBox 70">
                <a:extLst>
                  <a:ext uri="{FF2B5EF4-FFF2-40B4-BE49-F238E27FC236}">
                    <a16:creationId xmlns:a16="http://schemas.microsoft.com/office/drawing/2014/main" id="{87E809D7-903C-6E4C-9509-800D999D8BEB}"/>
                  </a:ext>
                </a:extLst>
              </p:cNvPr>
              <p:cNvSpPr txBox="1"/>
              <p:nvPr userDrawn="1"/>
            </p:nvSpPr>
            <p:spPr>
              <a:xfrm>
                <a:off x="9686426" y="4325777"/>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72" name="TextBox 71">
                <a:extLst>
                  <a:ext uri="{FF2B5EF4-FFF2-40B4-BE49-F238E27FC236}">
                    <a16:creationId xmlns:a16="http://schemas.microsoft.com/office/drawing/2014/main" id="{7653C300-7116-984F-AC25-FE91A768367E}"/>
                  </a:ext>
                </a:extLst>
              </p:cNvPr>
              <p:cNvSpPr txBox="1"/>
              <p:nvPr userDrawn="1"/>
            </p:nvSpPr>
            <p:spPr>
              <a:xfrm>
                <a:off x="9686426" y="5045867"/>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73" name="TextBox 72">
                <a:extLst>
                  <a:ext uri="{FF2B5EF4-FFF2-40B4-BE49-F238E27FC236}">
                    <a16:creationId xmlns:a16="http://schemas.microsoft.com/office/drawing/2014/main" id="{348DD668-2F25-B14F-B0EB-7BBC3FE735D6}"/>
                  </a:ext>
                </a:extLst>
              </p:cNvPr>
              <p:cNvSpPr txBox="1"/>
              <p:nvPr userDrawn="1"/>
            </p:nvSpPr>
            <p:spPr>
              <a:xfrm>
                <a:off x="9674267" y="5476430"/>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54" name="TextBox 53">
              <a:extLst>
                <a:ext uri="{FF2B5EF4-FFF2-40B4-BE49-F238E27FC236}">
                  <a16:creationId xmlns:a16="http://schemas.microsoft.com/office/drawing/2014/main" id="{A38C3867-F18E-4D46-9E21-2FC7FF845627}"/>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55" name="Straight Connector 54">
              <a:extLst>
                <a:ext uri="{FF2B5EF4-FFF2-40B4-BE49-F238E27FC236}">
                  <a16:creationId xmlns:a16="http://schemas.microsoft.com/office/drawing/2014/main" id="{DD4325D9-7389-094C-A2CF-5C5323B3520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EAA9040-CF51-8F4A-A448-164422E39F10}"/>
                </a:ext>
              </a:extLst>
            </p:cNvPr>
            <p:cNvGrpSpPr/>
            <p:nvPr userDrawn="1"/>
          </p:nvGrpSpPr>
          <p:grpSpPr>
            <a:xfrm>
              <a:off x="9554253" y="2414886"/>
              <a:ext cx="2819399" cy="1181890"/>
              <a:chOff x="9541498" y="3352649"/>
              <a:chExt cx="2819399" cy="1181890"/>
            </a:xfrm>
          </p:grpSpPr>
          <p:grpSp>
            <p:nvGrpSpPr>
              <p:cNvPr id="57" name="Group 56">
                <a:extLst>
                  <a:ext uri="{FF2B5EF4-FFF2-40B4-BE49-F238E27FC236}">
                    <a16:creationId xmlns:a16="http://schemas.microsoft.com/office/drawing/2014/main" id="{71989BAA-BA51-5B43-B478-80240E70B031}"/>
                  </a:ext>
                </a:extLst>
              </p:cNvPr>
              <p:cNvGrpSpPr/>
              <p:nvPr userDrawn="1"/>
            </p:nvGrpSpPr>
            <p:grpSpPr>
              <a:xfrm>
                <a:off x="9541498" y="3352649"/>
                <a:ext cx="2735150" cy="1181890"/>
                <a:chOff x="9541498" y="3751132"/>
                <a:chExt cx="2735150" cy="1181890"/>
              </a:xfrm>
            </p:grpSpPr>
            <p:grpSp>
              <p:nvGrpSpPr>
                <p:cNvPr id="59" name="Group 58">
                  <a:extLst>
                    <a:ext uri="{FF2B5EF4-FFF2-40B4-BE49-F238E27FC236}">
                      <a16:creationId xmlns:a16="http://schemas.microsoft.com/office/drawing/2014/main" id="{1F0DB689-2380-EE49-8628-14383AA33533}"/>
                    </a:ext>
                  </a:extLst>
                </p:cNvPr>
                <p:cNvGrpSpPr/>
                <p:nvPr userDrawn="1"/>
              </p:nvGrpSpPr>
              <p:grpSpPr>
                <a:xfrm>
                  <a:off x="9541498" y="3751132"/>
                  <a:ext cx="2735150" cy="1181890"/>
                  <a:chOff x="9296568" y="4910411"/>
                  <a:chExt cx="2735150" cy="1181890"/>
                </a:xfrm>
              </p:grpSpPr>
              <p:sp>
                <p:nvSpPr>
                  <p:cNvPr id="61" name="Rectangle 60">
                    <a:extLst>
                      <a:ext uri="{FF2B5EF4-FFF2-40B4-BE49-F238E27FC236}">
                        <a16:creationId xmlns:a16="http://schemas.microsoft.com/office/drawing/2014/main" id="{0C31B8AD-3259-0E4D-B7B9-A1BED543161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TextBox 61">
                    <a:extLst>
                      <a:ext uri="{FF2B5EF4-FFF2-40B4-BE49-F238E27FC236}">
                        <a16:creationId xmlns:a16="http://schemas.microsoft.com/office/drawing/2014/main" id="{79D5AE7D-A300-E04A-8178-CEFBFD6B3695}"/>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Numbered lists</a:t>
                    </a:r>
                  </a:p>
                </p:txBody>
              </p:sp>
              <p:sp>
                <p:nvSpPr>
                  <p:cNvPr id="63" name="TextBox 62">
                    <a:extLst>
                      <a:ext uri="{FF2B5EF4-FFF2-40B4-BE49-F238E27FC236}">
                        <a16:creationId xmlns:a16="http://schemas.microsoft.com/office/drawing/2014/main" id="{71453D1D-E082-484F-B617-10330BB9C89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300"/>
                      </a:spcBef>
                    </a:pPr>
                    <a:r>
                      <a:rPr lang="en-US" sz="135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0" name="Graphic 59">
                  <a:extLst>
                    <a:ext uri="{FF2B5EF4-FFF2-40B4-BE49-F238E27FC236}">
                      <a16:creationId xmlns:a16="http://schemas.microsoft.com/office/drawing/2014/main" id="{0BFB961E-6B44-4A41-8979-B6EDBFAAEB3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86425" y="3891259"/>
                  <a:ext cx="170340" cy="170340"/>
                </a:xfrm>
                <a:prstGeom prst="rect">
                  <a:avLst/>
                </a:prstGeom>
              </p:spPr>
            </p:pic>
          </p:grpSp>
          <p:pic>
            <p:nvPicPr>
              <p:cNvPr id="58" name="Picture 57">
                <a:extLst>
                  <a:ext uri="{FF2B5EF4-FFF2-40B4-BE49-F238E27FC236}">
                    <a16:creationId xmlns:a16="http://schemas.microsoft.com/office/drawing/2014/main" id="{983E9B20-7313-604E-8431-234F059880A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608756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863599" y="9301163"/>
            <a:ext cx="14881226" cy="758262"/>
          </a:xfrm>
        </p:spPr>
        <p:txBody>
          <a:bodyPr bIns="0" anchor="b"/>
          <a:lstStyle>
            <a:lvl1pPr marL="9525" indent="-2382">
              <a:spcBef>
                <a:spcPts val="113"/>
              </a:spcBef>
              <a:spcAft>
                <a:spcPts val="113"/>
              </a:spcAft>
              <a:buSzPct val="100000"/>
              <a:buFontTx/>
              <a:buNone/>
              <a:tabLst/>
              <a:defRPr sz="1650" b="0">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9050"/>
            <a:fld id="{078C017C-E1B9-8443-B047-B08AAA027B45}" type="slidenum">
              <a:rPr lang="en-US" smtClean="0"/>
              <a:pPr marL="19050"/>
              <a:t>‹#›</a:t>
            </a:fld>
            <a:endParaRPr lang="en-US"/>
          </a:p>
        </p:txBody>
      </p:sp>
    </p:spTree>
    <p:extLst>
      <p:ext uri="{BB962C8B-B14F-4D97-AF65-F5344CB8AC3E}">
        <p14:creationId xmlns:p14="http://schemas.microsoft.com/office/powerpoint/2010/main" val="27774108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863565" y="1850232"/>
            <a:ext cx="16560798" cy="7398543"/>
          </a:xfrm>
        </p:spPr>
        <p:txBody>
          <a:bodyPr bIns="0" anchor="t"/>
          <a:lstStyle>
            <a:lvl1pPr marL="9525" indent="-2382">
              <a:spcBef>
                <a:spcPts val="900"/>
              </a:spcBef>
              <a:spcAft>
                <a:spcPts val="113"/>
              </a:spcAft>
              <a:buSzPct val="100000"/>
              <a:buFontTx/>
              <a:buNone/>
              <a:tabLst/>
              <a:defRPr sz="1650" b="1">
                <a:solidFill>
                  <a:schemeClr val="tx1"/>
                </a:solidFill>
              </a:defRPr>
            </a:lvl1pPr>
            <a:lvl2pPr marL="83345" indent="-76200">
              <a:spcBef>
                <a:spcPts val="113"/>
              </a:spcBef>
              <a:spcAft>
                <a:spcPts val="113"/>
              </a:spcAft>
              <a:buSzPct val="100000"/>
              <a:buFont typeface="System Font Regular"/>
              <a:buChar char="¹"/>
              <a:tabLst/>
              <a:defRPr sz="1650" b="0" i="0">
                <a:solidFill>
                  <a:schemeClr val="tx1"/>
                </a:solidFill>
              </a:defRPr>
            </a:lvl2pPr>
            <a:lvl3pPr marL="83345" indent="-76200">
              <a:spcBef>
                <a:spcPts val="113"/>
              </a:spcBef>
              <a:spcAft>
                <a:spcPts val="113"/>
              </a:spcAft>
              <a:buSzPct val="100000"/>
              <a:buFont typeface="System Font Regular"/>
              <a:buChar char="²"/>
              <a:tabLst/>
              <a:defRPr sz="1650">
                <a:solidFill>
                  <a:schemeClr val="tx1"/>
                </a:solidFill>
              </a:defRPr>
            </a:lvl3pPr>
            <a:lvl4pPr marL="83345" indent="-76200">
              <a:spcBef>
                <a:spcPts val="113"/>
              </a:spcBef>
              <a:spcAft>
                <a:spcPts val="113"/>
              </a:spcAft>
              <a:buSzPct val="100000"/>
              <a:buFont typeface="System Font Regular"/>
              <a:buChar char="³"/>
              <a:tabLst/>
              <a:defRPr sz="1650">
                <a:solidFill>
                  <a:schemeClr val="tx1"/>
                </a:solidFill>
              </a:defRPr>
            </a:lvl4pPr>
            <a:lvl5pPr marL="83345" indent="-76200">
              <a:spcBef>
                <a:spcPts val="113"/>
              </a:spcBef>
              <a:spcAft>
                <a:spcPts val="113"/>
              </a:spcAft>
              <a:buSzPct val="100000"/>
              <a:buFont typeface="System Font Regular"/>
              <a:buChar char="⁴"/>
              <a:tabLst/>
              <a:defRPr sz="1650">
                <a:solidFill>
                  <a:schemeClr val="tx1"/>
                </a:solidFill>
              </a:defRPr>
            </a:lvl5pPr>
            <a:lvl6pPr marL="83345" indent="-76200">
              <a:spcBef>
                <a:spcPts val="113"/>
              </a:spcBef>
              <a:spcAft>
                <a:spcPts val="113"/>
              </a:spcAft>
              <a:buSzPct val="100000"/>
              <a:buFont typeface="System Font Regular"/>
              <a:buChar char="⁵"/>
              <a:tabLst/>
              <a:defRPr sz="1650">
                <a:solidFill>
                  <a:schemeClr val="tx1"/>
                </a:solidFill>
              </a:defRPr>
            </a:lvl6pPr>
            <a:lvl7pPr marL="83345" indent="-76200">
              <a:spcBef>
                <a:spcPts val="113"/>
              </a:spcBef>
              <a:spcAft>
                <a:spcPts val="113"/>
              </a:spcAft>
              <a:buSzPct val="100000"/>
              <a:buFont typeface="System Font Regular"/>
              <a:buChar char="⁶"/>
              <a:tabLst/>
              <a:defRPr sz="1650">
                <a:solidFill>
                  <a:schemeClr val="tx1"/>
                </a:solidFill>
              </a:defRPr>
            </a:lvl7pPr>
            <a:lvl8pPr marL="83345" indent="-76200">
              <a:spcBef>
                <a:spcPts val="113"/>
              </a:spcBef>
              <a:spcAft>
                <a:spcPts val="113"/>
              </a:spcAft>
              <a:buSzPct val="100000"/>
              <a:buFont typeface="System Font Regular"/>
              <a:buChar char="⁷"/>
              <a:tabLst/>
              <a:defRPr sz="1650">
                <a:solidFill>
                  <a:schemeClr val="tx1"/>
                </a:solidFill>
              </a:defRPr>
            </a:lvl8pPr>
            <a:lvl9pPr marL="83345" indent="-76200">
              <a:spcBef>
                <a:spcPts val="113"/>
              </a:spcBef>
              <a:spcAft>
                <a:spcPts val="113"/>
              </a:spcAft>
              <a:buSzPct val="100000"/>
              <a:buFont typeface="System Font Regular"/>
              <a:buChar char="⁸"/>
              <a:tabLst/>
              <a:defRPr sz="1650">
                <a:solidFill>
                  <a:schemeClr val="tx1"/>
                </a:solidFill>
              </a:defRPr>
            </a:lvl9pPr>
          </a:lstStyle>
          <a:p>
            <a:pPr lvl="0"/>
            <a:r>
              <a:rPr lang="en-US"/>
              <a:t>Click to add page reference. Paste in overflow footnotes.</a:t>
            </a:r>
          </a:p>
          <a:p>
            <a:pPr lvl="1"/>
            <a:r>
              <a:rPr lang="en-US"/>
              <a:t>Second level</a:t>
            </a:r>
          </a:p>
          <a:p>
            <a:pPr lvl="2"/>
            <a:r>
              <a:rPr lang="en-US"/>
              <a:t>Third level</a:t>
            </a:r>
          </a:p>
          <a:p>
            <a:pPr lvl="3"/>
            <a:r>
              <a:rPr lang="en-US"/>
              <a:t>Fourth level</a:t>
            </a:r>
          </a:p>
          <a:p>
            <a:pPr lvl="4"/>
            <a:r>
              <a:rPr lang="en-US"/>
              <a:t>Fifth level</a:t>
            </a:r>
            <a:endParaRPr lang="en-US" sz="2100">
              <a:latin typeface="Arial" charset="0"/>
              <a:cs typeface="Arial" charset="0"/>
            </a:endParaRPr>
          </a:p>
          <a:p>
            <a:pPr lvl="5"/>
            <a:r>
              <a:rPr lang="en-US">
                <a:latin typeface="Arial" charset="0"/>
                <a:cs typeface="Arial" charset="0"/>
              </a:rPr>
              <a:t>Sixth level</a:t>
            </a:r>
          </a:p>
          <a:p>
            <a:pPr lvl="6"/>
            <a:r>
              <a:rPr lang="en-US">
                <a:latin typeface="Arial" charset="0"/>
                <a:cs typeface="Arial" charset="0"/>
              </a:rPr>
              <a:t>Seventh level</a:t>
            </a:r>
          </a:p>
          <a:p>
            <a:pPr lvl="7"/>
            <a:r>
              <a:rPr lang="en-US">
                <a:latin typeface="Arial" charset="0"/>
                <a:cs typeface="Arial" charset="0"/>
              </a:rPr>
              <a:t>Eighth level</a:t>
            </a:r>
          </a:p>
          <a:p>
            <a:pPr lvl="8"/>
            <a:r>
              <a:rPr lang="en-US">
                <a:latin typeface="Arial" charset="0"/>
                <a:cs typeface="Arial" charset="0"/>
              </a:rPr>
              <a:t>Ninth level</a:t>
            </a:r>
            <a:endParaRPr lang="en-US"/>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863600" y="634557"/>
            <a:ext cx="16560800" cy="85109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sz="2850"/>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9050"/>
            <a:fld id="{078C017C-E1B9-8443-B047-B08AAA027B45}" type="slidenum">
              <a:rPr lang="en-US" smtClean="0"/>
              <a:pPr marL="19050"/>
              <a:t>‹#›</a:t>
            </a:fld>
            <a:endParaRPr lang="en-US"/>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18798365" y="-1"/>
            <a:ext cx="5923430" cy="10287002"/>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63600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8A4F191-2C43-004D-A488-5B9444E0A676}"/>
              </a:ext>
            </a:extLst>
          </p:cNvPr>
          <p:cNvSpPr>
            <a:spLocks noGrp="1"/>
          </p:cNvSpPr>
          <p:nvPr>
            <p:ph type="pic" sz="quarter" idx="13" hasCustomPrompt="1"/>
          </p:nvPr>
        </p:nvSpPr>
        <p:spPr>
          <a:xfrm>
            <a:off x="2" y="2"/>
            <a:ext cx="18288000" cy="10287000"/>
          </a:xfrm>
          <a:custGeom>
            <a:avLst/>
            <a:gdLst>
              <a:gd name="connsiteX0" fmla="*/ 8545319 w 9144000"/>
              <a:gd name="connsiteY0" fmla="*/ 6577274 h 6858000"/>
              <a:gd name="connsiteX1" fmla="*/ 8554629 w 9144000"/>
              <a:gd name="connsiteY1" fmla="*/ 6577274 h 6858000"/>
              <a:gd name="connsiteX2" fmla="*/ 8572755 w 9144000"/>
              <a:gd name="connsiteY2" fmla="*/ 6592563 h 6858000"/>
              <a:gd name="connsiteX3" fmla="*/ 8552839 w 9144000"/>
              <a:gd name="connsiteY3" fmla="*/ 6608586 h 6858000"/>
              <a:gd name="connsiteX4" fmla="*/ 8552839 w 9144000"/>
              <a:gd name="connsiteY4" fmla="*/ 6608473 h 6858000"/>
              <a:gd name="connsiteX5" fmla="*/ 8545319 w 9144000"/>
              <a:gd name="connsiteY5" fmla="*/ 6608473 h 6858000"/>
              <a:gd name="connsiteX6" fmla="*/ 8440530 w 9144000"/>
              <a:gd name="connsiteY6" fmla="*/ 6576164 h 6858000"/>
              <a:gd name="connsiteX7" fmla="*/ 8450868 w 9144000"/>
              <a:gd name="connsiteY7" fmla="*/ 6576164 h 6858000"/>
              <a:gd name="connsiteX8" fmla="*/ 8486565 w 9144000"/>
              <a:gd name="connsiteY8" fmla="*/ 6607213 h 6858000"/>
              <a:gd name="connsiteX9" fmla="*/ 8452486 w 9144000"/>
              <a:gd name="connsiteY9" fmla="*/ 6640294 h 6858000"/>
              <a:gd name="connsiteX10" fmla="*/ 8440530 w 9144000"/>
              <a:gd name="connsiteY10" fmla="*/ 6640294 h 6858000"/>
              <a:gd name="connsiteX11" fmla="*/ 8359311 w 9144000"/>
              <a:gd name="connsiteY11" fmla="*/ 6554744 h 6858000"/>
              <a:gd name="connsiteX12" fmla="*/ 8357845 w 9144000"/>
              <a:gd name="connsiteY12" fmla="*/ 6557847 h 6858000"/>
              <a:gd name="connsiteX13" fmla="*/ 8338064 w 9144000"/>
              <a:gd name="connsiteY13" fmla="*/ 6599653 h 6858000"/>
              <a:gd name="connsiteX14" fmla="*/ 8338064 w 9144000"/>
              <a:gd name="connsiteY14" fmla="*/ 6661564 h 6858000"/>
              <a:gd name="connsiteX15" fmla="*/ 8406527 w 9144000"/>
              <a:gd name="connsiteY15" fmla="*/ 6661564 h 6858000"/>
              <a:gd name="connsiteX16" fmla="*/ 8406527 w 9144000"/>
              <a:gd name="connsiteY16" fmla="*/ 6638977 h 6858000"/>
              <a:gd name="connsiteX17" fmla="*/ 8363157 w 9144000"/>
              <a:gd name="connsiteY17" fmla="*/ 6638977 h 6858000"/>
              <a:gd name="connsiteX18" fmla="*/ 8363157 w 9144000"/>
              <a:gd name="connsiteY18" fmla="*/ 6618140 h 6858000"/>
              <a:gd name="connsiteX19" fmla="*/ 8402681 w 9144000"/>
              <a:gd name="connsiteY19" fmla="*/ 6618140 h 6858000"/>
              <a:gd name="connsiteX20" fmla="*/ 8402681 w 9144000"/>
              <a:gd name="connsiteY20" fmla="*/ 6596569 h 6858000"/>
              <a:gd name="connsiteX21" fmla="*/ 8363157 w 9144000"/>
              <a:gd name="connsiteY21" fmla="*/ 6596569 h 6858000"/>
              <a:gd name="connsiteX22" fmla="*/ 8363157 w 9144000"/>
              <a:gd name="connsiteY22" fmla="*/ 6577481 h 6858000"/>
              <a:gd name="connsiteX23" fmla="*/ 8406527 w 9144000"/>
              <a:gd name="connsiteY23" fmla="*/ 6577481 h 6858000"/>
              <a:gd name="connsiteX24" fmla="*/ 8406527 w 9144000"/>
              <a:gd name="connsiteY24" fmla="*/ 6554744 h 6858000"/>
              <a:gd name="connsiteX25" fmla="*/ 8245574 w 9144000"/>
              <a:gd name="connsiteY25" fmla="*/ 6554725 h 6858000"/>
              <a:gd name="connsiteX26" fmla="*/ 8262081 w 9144000"/>
              <a:gd name="connsiteY26" fmla="*/ 6589122 h 6858000"/>
              <a:gd name="connsiteX27" fmla="*/ 8288525 w 9144000"/>
              <a:gd name="connsiteY27" fmla="*/ 6589122 h 6858000"/>
              <a:gd name="connsiteX28" fmla="*/ 8273961 w 9144000"/>
              <a:gd name="connsiteY28" fmla="*/ 6554725 h 6858000"/>
              <a:gd name="connsiteX29" fmla="*/ 8520245 w 9144000"/>
              <a:gd name="connsiteY29" fmla="*/ 6554706 h 6858000"/>
              <a:gd name="connsiteX30" fmla="*/ 8520245 w 9144000"/>
              <a:gd name="connsiteY30" fmla="*/ 6661563 h 6858000"/>
              <a:gd name="connsiteX31" fmla="*/ 8545319 w 9144000"/>
              <a:gd name="connsiteY31" fmla="*/ 6661563 h 6858000"/>
              <a:gd name="connsiteX32" fmla="*/ 8545319 w 9144000"/>
              <a:gd name="connsiteY32" fmla="*/ 6629931 h 6858000"/>
              <a:gd name="connsiteX33" fmla="*/ 8554629 w 9144000"/>
              <a:gd name="connsiteY33" fmla="*/ 6629931 h 6858000"/>
              <a:gd name="connsiteX34" fmla="*/ 8598419 w 9144000"/>
              <a:gd name="connsiteY34" fmla="*/ 6592018 h 6858000"/>
              <a:gd name="connsiteX35" fmla="*/ 8550345 w 9144000"/>
              <a:gd name="connsiteY35" fmla="*/ 6554706 h 6858000"/>
              <a:gd name="connsiteX36" fmla="*/ 8415494 w 9144000"/>
              <a:gd name="connsiteY36" fmla="*/ 6554706 h 6858000"/>
              <a:gd name="connsiteX37" fmla="*/ 8415494 w 9144000"/>
              <a:gd name="connsiteY37" fmla="*/ 6661469 h 6858000"/>
              <a:gd name="connsiteX38" fmla="*/ 8448545 w 9144000"/>
              <a:gd name="connsiteY38" fmla="*/ 6661582 h 6858000"/>
              <a:gd name="connsiteX39" fmla="*/ 8513277 w 9144000"/>
              <a:gd name="connsiteY39" fmla="*/ 6607213 h 6858000"/>
              <a:gd name="connsiteX40" fmla="*/ 8447460 w 9144000"/>
              <a:gd name="connsiteY40" fmla="*/ 6554744 h 6858000"/>
              <a:gd name="connsiteX41" fmla="*/ 8447498 w 9144000"/>
              <a:gd name="connsiteY41" fmla="*/ 6554706 h 6858000"/>
              <a:gd name="connsiteX42" fmla="*/ 8415494 w 9144000"/>
              <a:gd name="connsiteY42" fmla="*/ 6554706 h 6858000"/>
              <a:gd name="connsiteX43" fmla="*/ 8323899 w 9144000"/>
              <a:gd name="connsiteY43" fmla="*/ 6554706 h 6858000"/>
              <a:gd name="connsiteX44" fmla="*/ 8298692 w 9144000"/>
              <a:gd name="connsiteY44" fmla="*/ 6612648 h 6858000"/>
              <a:gd name="connsiteX45" fmla="*/ 8291857 w 9144000"/>
              <a:gd name="connsiteY45" fmla="*/ 6596644 h 6858000"/>
              <a:gd name="connsiteX46" fmla="*/ 8265622 w 9144000"/>
              <a:gd name="connsiteY46" fmla="*/ 6596644 h 6858000"/>
              <a:gd name="connsiteX47" fmla="*/ 8296941 w 9144000"/>
              <a:gd name="connsiteY47" fmla="*/ 6661977 h 6858000"/>
              <a:gd name="connsiteX48" fmla="*/ 8299854 w 9144000"/>
              <a:gd name="connsiteY48" fmla="*/ 6661977 h 6858000"/>
              <a:gd name="connsiteX49" fmla="*/ 8350592 w 9144000"/>
              <a:gd name="connsiteY49" fmla="*/ 6554706 h 6858000"/>
              <a:gd name="connsiteX50" fmla="*/ 8704281 w 9144000"/>
              <a:gd name="connsiteY50" fmla="*/ 6516147 h 6858000"/>
              <a:gd name="connsiteX51" fmla="*/ 8704281 w 9144000"/>
              <a:gd name="connsiteY51" fmla="*/ 6690772 h 6858000"/>
              <a:gd name="connsiteX52" fmla="*/ 8723670 w 9144000"/>
              <a:gd name="connsiteY52" fmla="*/ 6690772 h 6858000"/>
              <a:gd name="connsiteX53" fmla="*/ 8723670 w 9144000"/>
              <a:gd name="connsiteY53" fmla="*/ 6516147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19" y="6577274"/>
                </a:moveTo>
                <a:lnTo>
                  <a:pt x="8554629" y="6577274"/>
                </a:lnTo>
                <a:cubicBezTo>
                  <a:pt x="8567005" y="6577274"/>
                  <a:pt x="8572755" y="6583969"/>
                  <a:pt x="8572755" y="6592563"/>
                </a:cubicBezTo>
                <a:cubicBezTo>
                  <a:pt x="8572755" y="6602907"/>
                  <a:pt x="8566129" y="6608586"/>
                  <a:pt x="8552839" y="6608586"/>
                </a:cubicBezTo>
                <a:lnTo>
                  <a:pt x="8552839" y="6608473"/>
                </a:lnTo>
                <a:lnTo>
                  <a:pt x="8545319" y="6608473"/>
                </a:lnTo>
                <a:close/>
                <a:moveTo>
                  <a:pt x="8440530" y="6576164"/>
                </a:moveTo>
                <a:lnTo>
                  <a:pt x="8450868" y="6576164"/>
                </a:lnTo>
                <a:cubicBezTo>
                  <a:pt x="8474171" y="6576164"/>
                  <a:pt x="8486565" y="6587824"/>
                  <a:pt x="8486565" y="6607213"/>
                </a:cubicBezTo>
                <a:cubicBezTo>
                  <a:pt x="8486565" y="6627186"/>
                  <a:pt x="8476094" y="6640294"/>
                  <a:pt x="8452486" y="6640294"/>
                </a:cubicBezTo>
                <a:lnTo>
                  <a:pt x="8440530" y="6640294"/>
                </a:lnTo>
                <a:close/>
                <a:moveTo>
                  <a:pt x="8359311" y="6554744"/>
                </a:moveTo>
                <a:lnTo>
                  <a:pt x="8357845" y="6557847"/>
                </a:lnTo>
                <a:lnTo>
                  <a:pt x="8338064" y="6599653"/>
                </a:lnTo>
                <a:lnTo>
                  <a:pt x="8338064" y="6661564"/>
                </a:lnTo>
                <a:lnTo>
                  <a:pt x="8406527" y="6661564"/>
                </a:lnTo>
                <a:lnTo>
                  <a:pt x="8406527" y="6638977"/>
                </a:lnTo>
                <a:lnTo>
                  <a:pt x="8363157" y="6638977"/>
                </a:lnTo>
                <a:lnTo>
                  <a:pt x="8363157" y="6618140"/>
                </a:lnTo>
                <a:lnTo>
                  <a:pt x="8402681" y="6618140"/>
                </a:lnTo>
                <a:lnTo>
                  <a:pt x="8402681" y="6596569"/>
                </a:lnTo>
                <a:lnTo>
                  <a:pt x="8363157" y="6596569"/>
                </a:lnTo>
                <a:lnTo>
                  <a:pt x="8363157" y="6577481"/>
                </a:lnTo>
                <a:lnTo>
                  <a:pt x="8406527" y="6577481"/>
                </a:lnTo>
                <a:lnTo>
                  <a:pt x="8406527" y="6554744"/>
                </a:lnTo>
                <a:close/>
                <a:moveTo>
                  <a:pt x="8245574" y="6554725"/>
                </a:moveTo>
                <a:lnTo>
                  <a:pt x="8262081" y="6589122"/>
                </a:lnTo>
                <a:lnTo>
                  <a:pt x="8288525" y="6589122"/>
                </a:lnTo>
                <a:lnTo>
                  <a:pt x="8273961" y="6554725"/>
                </a:lnTo>
                <a:close/>
                <a:moveTo>
                  <a:pt x="8520245" y="6554706"/>
                </a:moveTo>
                <a:lnTo>
                  <a:pt x="8520245" y="6661563"/>
                </a:lnTo>
                <a:lnTo>
                  <a:pt x="8545319" y="6661563"/>
                </a:lnTo>
                <a:lnTo>
                  <a:pt x="8545319" y="6629931"/>
                </a:lnTo>
                <a:lnTo>
                  <a:pt x="8554629" y="6629931"/>
                </a:lnTo>
                <a:cubicBezTo>
                  <a:pt x="8583188" y="6629931"/>
                  <a:pt x="8598419" y="6614040"/>
                  <a:pt x="8598419" y="6592018"/>
                </a:cubicBezTo>
                <a:cubicBezTo>
                  <a:pt x="8598438" y="6570485"/>
                  <a:pt x="8581627" y="6554706"/>
                  <a:pt x="8550345" y="6554706"/>
                </a:cubicBezTo>
                <a:close/>
                <a:moveTo>
                  <a:pt x="8415494" y="6554706"/>
                </a:moveTo>
                <a:lnTo>
                  <a:pt x="8415494" y="6661469"/>
                </a:lnTo>
                <a:cubicBezTo>
                  <a:pt x="8415494" y="6661469"/>
                  <a:pt x="8435865" y="6661582"/>
                  <a:pt x="8448545" y="6661582"/>
                </a:cubicBezTo>
                <a:cubicBezTo>
                  <a:pt x="8493381" y="6661582"/>
                  <a:pt x="8513277" y="6638695"/>
                  <a:pt x="8513277" y="6607213"/>
                </a:cubicBezTo>
                <a:cubicBezTo>
                  <a:pt x="8513277" y="6577123"/>
                  <a:pt x="8492334" y="6554744"/>
                  <a:pt x="8447460" y="6554744"/>
                </a:cubicBezTo>
                <a:lnTo>
                  <a:pt x="8447498" y="6554706"/>
                </a:lnTo>
                <a:cubicBezTo>
                  <a:pt x="8436741" y="6554706"/>
                  <a:pt x="8415494" y="6554706"/>
                  <a:pt x="8415494" y="6554706"/>
                </a:cubicBezTo>
                <a:close/>
                <a:moveTo>
                  <a:pt x="8323899" y="6554706"/>
                </a:moveTo>
                <a:lnTo>
                  <a:pt x="8298692" y="6612648"/>
                </a:lnTo>
                <a:lnTo>
                  <a:pt x="8291857" y="6596644"/>
                </a:lnTo>
                <a:lnTo>
                  <a:pt x="8265622" y="6596644"/>
                </a:lnTo>
                <a:lnTo>
                  <a:pt x="8296941" y="6661977"/>
                </a:lnTo>
                <a:lnTo>
                  <a:pt x="8299854" y="6661977"/>
                </a:lnTo>
                <a:lnTo>
                  <a:pt x="8350592" y="6554706"/>
                </a:lnTo>
                <a:close/>
                <a:moveTo>
                  <a:pt x="8704281" y="6516147"/>
                </a:moveTo>
                <a:lnTo>
                  <a:pt x="8704281" y="6690772"/>
                </a:lnTo>
                <a:lnTo>
                  <a:pt x="8723670" y="6690772"/>
                </a:lnTo>
                <a:lnTo>
                  <a:pt x="8723670" y="6516147"/>
                </a:lnTo>
                <a:close/>
                <a:moveTo>
                  <a:pt x="0" y="0"/>
                </a:moveTo>
                <a:lnTo>
                  <a:pt x="9144000" y="0"/>
                </a:lnTo>
                <a:lnTo>
                  <a:pt x="9144000" y="6858000"/>
                </a:lnTo>
                <a:lnTo>
                  <a:pt x="0" y="6858000"/>
                </a:lnTo>
                <a:close/>
              </a:path>
            </a:pathLst>
          </a:custGeom>
          <a:solidFill>
            <a:schemeClr val="accent2"/>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2"/>
            <a:ext cx="14434042" cy="10287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0" rIns="2160000" bIns="0" anchor="ctr">
            <a:noAutofit/>
          </a:bodyPr>
          <a:lstStyle>
            <a:lvl1pPr marL="30957" indent="0">
              <a:spcAft>
                <a:spcPts val="450"/>
              </a:spcAft>
              <a:buNone/>
              <a:tabLst/>
              <a:defRPr sz="9900" b="1">
                <a:solidFill>
                  <a:schemeClr val="bg1"/>
                </a:solidFill>
              </a:defRPr>
            </a:lvl1pPr>
            <a:lvl2pPr marL="30957" indent="0">
              <a:spcAft>
                <a:spcPts val="300"/>
              </a:spcAft>
              <a:buNone/>
              <a:tabLst/>
              <a:defRPr sz="2100">
                <a:solidFill>
                  <a:schemeClr val="bg1"/>
                </a:solidFill>
              </a:defRPr>
            </a:lvl2pPr>
            <a:lvl3pPr marL="30957" indent="0">
              <a:spcAft>
                <a:spcPts val="300"/>
              </a:spcAft>
              <a:buFont typeface="Wingdings" pitchFamily="2" charset="2"/>
              <a:buNone/>
              <a:tabLst/>
              <a:defRPr sz="2100">
                <a:solidFill>
                  <a:schemeClr val="bg1"/>
                </a:solidFill>
              </a:defRPr>
            </a:lvl3pPr>
            <a:lvl4pPr marL="30957" indent="0">
              <a:spcAft>
                <a:spcPts val="300"/>
              </a:spcAft>
              <a:buFont typeface="System Font Regular"/>
              <a:buNone/>
              <a:tabLst/>
              <a:defRPr sz="2100">
                <a:solidFill>
                  <a:schemeClr val="bg1"/>
                </a:solidFill>
              </a:defRPr>
            </a:lvl4pPr>
            <a:lvl5pPr marL="30957" indent="0">
              <a:spcAft>
                <a:spcPts val="300"/>
              </a:spcAft>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Q&amp;A message</a:t>
            </a:r>
          </a:p>
          <a:p>
            <a:pPr lvl="1"/>
            <a:r>
              <a:rPr lang="en-US"/>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513927" y="3644557"/>
            <a:ext cx="502922" cy="2997890"/>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44472" y="662667"/>
              <a:ext cx="227612"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18798365" y="1"/>
            <a:ext cx="5923430" cy="12439749"/>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 </a:t>
                </a:r>
                <a:r>
                  <a:rPr lang="en-US" sz="900" b="0"/>
                  <a:t>from file browser</a:t>
                </a:r>
              </a:p>
              <a:p>
                <a:pPr lvl="1">
                  <a:buNone/>
                </a:pPr>
                <a:r>
                  <a:rPr lang="en-US" sz="1575"/>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 </a:t>
                </a:r>
                <a:r>
                  <a:rPr lang="en-US" sz="900" b="0"/>
                  <a:t>Paste from clipboard</a:t>
                </a:r>
              </a:p>
              <a:p>
                <a:pPr lvl="1">
                  <a:buNone/>
                </a:pPr>
                <a:r>
                  <a:rPr lang="en-US" sz="1575"/>
                  <a:t>Select the image placeholder. </a:t>
                </a:r>
              </a:p>
              <a:p>
                <a:pPr lvl="1">
                  <a:buNone/>
                </a:pPr>
                <a:r>
                  <a:rPr lang="en-US" sz="1575"/>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 </a:t>
                </a:r>
                <a:r>
                  <a:rPr lang="en-US" sz="900" b="0"/>
                  <a:t>Placeholder icon</a:t>
                </a:r>
              </a:p>
              <a:p>
                <a:pPr lvl="1">
                  <a:buNone/>
                </a:pPr>
                <a:r>
                  <a:rPr lang="en-US" sz="1575"/>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 </a:t>
                </a:r>
                <a:br>
                  <a:rPr lang="en-US" sz="1050"/>
                </a:br>
                <a:r>
                  <a:rPr lang="en-US" sz="105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14718674" y="9301163"/>
            <a:ext cx="2687644"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862481" y="-370400"/>
            <a:ext cx="16560802" cy="11020956"/>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27169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6A325C2-D12F-7B40-91F5-4861BF43A0FF}"/>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sp>
        <p:nvSpPr>
          <p:cNvPr id="24" name="Freeform 23">
            <a:extLst>
              <a:ext uri="{FF2B5EF4-FFF2-40B4-BE49-F238E27FC236}">
                <a16:creationId xmlns:a16="http://schemas.microsoft.com/office/drawing/2014/main" id="{E79AC3E7-6F38-DB4F-A28C-F43DDC379D28}"/>
              </a:ext>
            </a:extLst>
          </p:cNvPr>
          <p:cNvSpPr/>
          <p:nvPr userDrawn="1"/>
        </p:nvSpPr>
        <p:spPr>
          <a:xfrm>
            <a:off x="1" y="0"/>
            <a:ext cx="14434042" cy="10287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2822720"/>
            <a:ext cx="10389702" cy="4641564"/>
          </a:xfrm>
          <a:prstGeom prst="rect">
            <a:avLst/>
          </a:prstGeom>
          <a:noFill/>
          <a:ln>
            <a:noFill/>
          </a:ln>
        </p:spPr>
        <p:txBody>
          <a:bodyPr wrap="square" lIns="432000" tIns="0" rIns="0" bIns="0" anchor="ctr">
            <a:noAutofit/>
          </a:bodyPr>
          <a:lstStyle>
            <a:lvl1pPr marL="30957" indent="0">
              <a:spcAft>
                <a:spcPts val="450"/>
              </a:spcAft>
              <a:buNone/>
              <a:tabLst/>
              <a:defRPr sz="9900" b="1">
                <a:solidFill>
                  <a:schemeClr val="bg1"/>
                </a:solidFill>
              </a:defRPr>
            </a:lvl1pPr>
            <a:lvl2pPr marL="30957" indent="0">
              <a:spcAft>
                <a:spcPts val="300"/>
              </a:spcAft>
              <a:buNone/>
              <a:tabLst/>
              <a:defRPr sz="2100">
                <a:solidFill>
                  <a:schemeClr val="bg1"/>
                </a:solidFill>
              </a:defRPr>
            </a:lvl2pPr>
            <a:lvl3pPr marL="30957" indent="0">
              <a:spcAft>
                <a:spcPts val="300"/>
              </a:spcAft>
              <a:buFont typeface="Wingdings" pitchFamily="2" charset="2"/>
              <a:buNone/>
              <a:tabLst/>
              <a:defRPr sz="2100">
                <a:solidFill>
                  <a:schemeClr val="bg1"/>
                </a:solidFill>
              </a:defRPr>
            </a:lvl3pPr>
            <a:lvl4pPr marL="30957" indent="0">
              <a:spcAft>
                <a:spcPts val="300"/>
              </a:spcAft>
              <a:buFont typeface="System Font Regular"/>
              <a:buNone/>
              <a:tabLst/>
              <a:defRPr sz="2100">
                <a:solidFill>
                  <a:schemeClr val="bg1"/>
                </a:solidFill>
              </a:defRPr>
            </a:lvl4pPr>
            <a:lvl5pPr marL="30957" indent="0">
              <a:spcAft>
                <a:spcPts val="300"/>
              </a:spcAft>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Q&amp;A message</a:t>
            </a:r>
          </a:p>
          <a:p>
            <a:pPr lvl="1"/>
            <a:r>
              <a:rPr lang="en-US"/>
              <a:t>Second level</a:t>
            </a:r>
          </a:p>
        </p:txBody>
      </p:sp>
      <p:grpSp>
        <p:nvGrpSpPr>
          <p:cNvPr id="25" name="Group 24">
            <a:extLst>
              <a:ext uri="{FF2B5EF4-FFF2-40B4-BE49-F238E27FC236}">
                <a16:creationId xmlns:a16="http://schemas.microsoft.com/office/drawing/2014/main" id="{8103AB71-ACF2-D747-99D4-1B67168DB846}"/>
              </a:ext>
            </a:extLst>
          </p:cNvPr>
          <p:cNvGrpSpPr/>
          <p:nvPr userDrawn="1"/>
        </p:nvGrpSpPr>
        <p:grpSpPr>
          <a:xfrm>
            <a:off x="-513927" y="3644557"/>
            <a:ext cx="502922" cy="2997890"/>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44472" y="662667"/>
              <a:ext cx="227612"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Q&amp;A MESSAGE</a:t>
              </a:r>
            </a:p>
          </p:txBody>
        </p:sp>
      </p:grpSp>
      <p:grpSp>
        <p:nvGrpSpPr>
          <p:cNvPr id="9" name="Group 8">
            <a:extLst>
              <a:ext uri="{FF2B5EF4-FFF2-40B4-BE49-F238E27FC236}">
                <a16:creationId xmlns:a16="http://schemas.microsoft.com/office/drawing/2014/main" id="{A9A7483A-4424-4C4C-B1F2-8E0F2C79B3A4}"/>
              </a:ext>
            </a:extLst>
          </p:cNvPr>
          <p:cNvGrpSpPr/>
          <p:nvPr userDrawn="1"/>
        </p:nvGrpSpPr>
        <p:grpSpPr>
          <a:xfrm>
            <a:off x="18798365" y="-1"/>
            <a:ext cx="5923430" cy="10287002"/>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9050"/>
            <a:fld id="{078C017C-E1B9-8443-B047-B08AAA027B45}" type="slidenum">
              <a:rPr lang="en-US" smtClean="0"/>
              <a:pPr marL="19050"/>
              <a:t>‹#›</a:t>
            </a:fld>
            <a:endParaRPr lang="en-US"/>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862481" y="-370400"/>
            <a:ext cx="16560802" cy="11020956"/>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34856883"/>
      </p:ext>
    </p:extLst>
  </p:cSld>
  <p:clrMapOvr>
    <a:overrideClrMapping bg1="lt1" tx1="dk1" bg2="lt2" tx2="dk2" accent1="accent1" accent2="accent2" accent3="accent3" accent4="accent4" accent5="accent5" accent6="accent6" hlink="lt1" folHlink="lt1"/>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F61A072-3C5F-4846-BB8E-52BBAAD71B0D}"/>
              </a:ext>
            </a:extLst>
          </p:cNvPr>
          <p:cNvSpPr/>
          <p:nvPr userDrawn="1"/>
        </p:nvSpPr>
        <p:spPr>
          <a:xfrm>
            <a:off x="18798365" y="-1"/>
            <a:ext cx="5597302" cy="117913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19117012" y="1985696"/>
            <a:ext cx="5265076" cy="798653"/>
          </a:xfrm>
          <a:prstGeom prst="rect">
            <a:avLst/>
          </a:prstGeom>
        </p:spPr>
      </p:pic>
      <p:sp>
        <p:nvSpPr>
          <p:cNvPr id="25" name="Picture Placeholder 24">
            <a:extLst>
              <a:ext uri="{FF2B5EF4-FFF2-40B4-BE49-F238E27FC236}">
                <a16:creationId xmlns:a16="http://schemas.microsoft.com/office/drawing/2014/main" id="{DDE404AD-B661-6644-92E8-7E8C873D3937}"/>
              </a:ext>
            </a:extLst>
          </p:cNvPr>
          <p:cNvSpPr>
            <a:spLocks noGrp="1"/>
          </p:cNvSpPr>
          <p:nvPr>
            <p:ph type="pic" sz="quarter" idx="13" hasCustomPrompt="1"/>
          </p:nvPr>
        </p:nvSpPr>
        <p:spPr>
          <a:xfrm>
            <a:off x="2" y="2"/>
            <a:ext cx="18288000" cy="10287000"/>
          </a:xfrm>
          <a:custGeom>
            <a:avLst/>
            <a:gdLst>
              <a:gd name="connsiteX0" fmla="*/ 8545319 w 9144000"/>
              <a:gd name="connsiteY0" fmla="*/ 6577274 h 6858000"/>
              <a:gd name="connsiteX1" fmla="*/ 8554629 w 9144000"/>
              <a:gd name="connsiteY1" fmla="*/ 6577274 h 6858000"/>
              <a:gd name="connsiteX2" fmla="*/ 8572755 w 9144000"/>
              <a:gd name="connsiteY2" fmla="*/ 6592563 h 6858000"/>
              <a:gd name="connsiteX3" fmla="*/ 8552839 w 9144000"/>
              <a:gd name="connsiteY3" fmla="*/ 6608586 h 6858000"/>
              <a:gd name="connsiteX4" fmla="*/ 8552839 w 9144000"/>
              <a:gd name="connsiteY4" fmla="*/ 6608473 h 6858000"/>
              <a:gd name="connsiteX5" fmla="*/ 8545319 w 9144000"/>
              <a:gd name="connsiteY5" fmla="*/ 6608473 h 6858000"/>
              <a:gd name="connsiteX6" fmla="*/ 8440530 w 9144000"/>
              <a:gd name="connsiteY6" fmla="*/ 6576164 h 6858000"/>
              <a:gd name="connsiteX7" fmla="*/ 8450868 w 9144000"/>
              <a:gd name="connsiteY7" fmla="*/ 6576164 h 6858000"/>
              <a:gd name="connsiteX8" fmla="*/ 8486565 w 9144000"/>
              <a:gd name="connsiteY8" fmla="*/ 6607213 h 6858000"/>
              <a:gd name="connsiteX9" fmla="*/ 8452486 w 9144000"/>
              <a:gd name="connsiteY9" fmla="*/ 6640294 h 6858000"/>
              <a:gd name="connsiteX10" fmla="*/ 8440530 w 9144000"/>
              <a:gd name="connsiteY10" fmla="*/ 6640294 h 6858000"/>
              <a:gd name="connsiteX11" fmla="*/ 8359311 w 9144000"/>
              <a:gd name="connsiteY11" fmla="*/ 6554744 h 6858000"/>
              <a:gd name="connsiteX12" fmla="*/ 8357845 w 9144000"/>
              <a:gd name="connsiteY12" fmla="*/ 6557847 h 6858000"/>
              <a:gd name="connsiteX13" fmla="*/ 8338064 w 9144000"/>
              <a:gd name="connsiteY13" fmla="*/ 6599653 h 6858000"/>
              <a:gd name="connsiteX14" fmla="*/ 8338064 w 9144000"/>
              <a:gd name="connsiteY14" fmla="*/ 6661564 h 6858000"/>
              <a:gd name="connsiteX15" fmla="*/ 8406527 w 9144000"/>
              <a:gd name="connsiteY15" fmla="*/ 6661564 h 6858000"/>
              <a:gd name="connsiteX16" fmla="*/ 8406527 w 9144000"/>
              <a:gd name="connsiteY16" fmla="*/ 6638977 h 6858000"/>
              <a:gd name="connsiteX17" fmla="*/ 8363157 w 9144000"/>
              <a:gd name="connsiteY17" fmla="*/ 6638977 h 6858000"/>
              <a:gd name="connsiteX18" fmla="*/ 8363157 w 9144000"/>
              <a:gd name="connsiteY18" fmla="*/ 6618140 h 6858000"/>
              <a:gd name="connsiteX19" fmla="*/ 8402681 w 9144000"/>
              <a:gd name="connsiteY19" fmla="*/ 6618140 h 6858000"/>
              <a:gd name="connsiteX20" fmla="*/ 8402681 w 9144000"/>
              <a:gd name="connsiteY20" fmla="*/ 6596569 h 6858000"/>
              <a:gd name="connsiteX21" fmla="*/ 8363157 w 9144000"/>
              <a:gd name="connsiteY21" fmla="*/ 6596569 h 6858000"/>
              <a:gd name="connsiteX22" fmla="*/ 8363157 w 9144000"/>
              <a:gd name="connsiteY22" fmla="*/ 6577481 h 6858000"/>
              <a:gd name="connsiteX23" fmla="*/ 8406527 w 9144000"/>
              <a:gd name="connsiteY23" fmla="*/ 6577481 h 6858000"/>
              <a:gd name="connsiteX24" fmla="*/ 8406527 w 9144000"/>
              <a:gd name="connsiteY24" fmla="*/ 6554744 h 6858000"/>
              <a:gd name="connsiteX25" fmla="*/ 8245574 w 9144000"/>
              <a:gd name="connsiteY25" fmla="*/ 6554725 h 6858000"/>
              <a:gd name="connsiteX26" fmla="*/ 8262081 w 9144000"/>
              <a:gd name="connsiteY26" fmla="*/ 6589122 h 6858000"/>
              <a:gd name="connsiteX27" fmla="*/ 8288525 w 9144000"/>
              <a:gd name="connsiteY27" fmla="*/ 6589122 h 6858000"/>
              <a:gd name="connsiteX28" fmla="*/ 8273961 w 9144000"/>
              <a:gd name="connsiteY28" fmla="*/ 6554725 h 6858000"/>
              <a:gd name="connsiteX29" fmla="*/ 8520245 w 9144000"/>
              <a:gd name="connsiteY29" fmla="*/ 6554706 h 6858000"/>
              <a:gd name="connsiteX30" fmla="*/ 8520245 w 9144000"/>
              <a:gd name="connsiteY30" fmla="*/ 6661563 h 6858000"/>
              <a:gd name="connsiteX31" fmla="*/ 8545319 w 9144000"/>
              <a:gd name="connsiteY31" fmla="*/ 6661563 h 6858000"/>
              <a:gd name="connsiteX32" fmla="*/ 8545319 w 9144000"/>
              <a:gd name="connsiteY32" fmla="*/ 6629931 h 6858000"/>
              <a:gd name="connsiteX33" fmla="*/ 8554629 w 9144000"/>
              <a:gd name="connsiteY33" fmla="*/ 6629931 h 6858000"/>
              <a:gd name="connsiteX34" fmla="*/ 8598419 w 9144000"/>
              <a:gd name="connsiteY34" fmla="*/ 6592018 h 6858000"/>
              <a:gd name="connsiteX35" fmla="*/ 8550345 w 9144000"/>
              <a:gd name="connsiteY35" fmla="*/ 6554706 h 6858000"/>
              <a:gd name="connsiteX36" fmla="*/ 8415494 w 9144000"/>
              <a:gd name="connsiteY36" fmla="*/ 6554706 h 6858000"/>
              <a:gd name="connsiteX37" fmla="*/ 8415494 w 9144000"/>
              <a:gd name="connsiteY37" fmla="*/ 6661469 h 6858000"/>
              <a:gd name="connsiteX38" fmla="*/ 8448545 w 9144000"/>
              <a:gd name="connsiteY38" fmla="*/ 6661582 h 6858000"/>
              <a:gd name="connsiteX39" fmla="*/ 8513277 w 9144000"/>
              <a:gd name="connsiteY39" fmla="*/ 6607213 h 6858000"/>
              <a:gd name="connsiteX40" fmla="*/ 8447460 w 9144000"/>
              <a:gd name="connsiteY40" fmla="*/ 6554744 h 6858000"/>
              <a:gd name="connsiteX41" fmla="*/ 8447498 w 9144000"/>
              <a:gd name="connsiteY41" fmla="*/ 6554706 h 6858000"/>
              <a:gd name="connsiteX42" fmla="*/ 8415494 w 9144000"/>
              <a:gd name="connsiteY42" fmla="*/ 6554706 h 6858000"/>
              <a:gd name="connsiteX43" fmla="*/ 8323899 w 9144000"/>
              <a:gd name="connsiteY43" fmla="*/ 6554706 h 6858000"/>
              <a:gd name="connsiteX44" fmla="*/ 8298692 w 9144000"/>
              <a:gd name="connsiteY44" fmla="*/ 6612648 h 6858000"/>
              <a:gd name="connsiteX45" fmla="*/ 8291857 w 9144000"/>
              <a:gd name="connsiteY45" fmla="*/ 6596644 h 6858000"/>
              <a:gd name="connsiteX46" fmla="*/ 8265622 w 9144000"/>
              <a:gd name="connsiteY46" fmla="*/ 6596644 h 6858000"/>
              <a:gd name="connsiteX47" fmla="*/ 8296941 w 9144000"/>
              <a:gd name="connsiteY47" fmla="*/ 6661977 h 6858000"/>
              <a:gd name="connsiteX48" fmla="*/ 8299854 w 9144000"/>
              <a:gd name="connsiteY48" fmla="*/ 6661977 h 6858000"/>
              <a:gd name="connsiteX49" fmla="*/ 8350592 w 9144000"/>
              <a:gd name="connsiteY49" fmla="*/ 6554706 h 6858000"/>
              <a:gd name="connsiteX50" fmla="*/ 8704281 w 9144000"/>
              <a:gd name="connsiteY50" fmla="*/ 6516147 h 6858000"/>
              <a:gd name="connsiteX51" fmla="*/ 8704281 w 9144000"/>
              <a:gd name="connsiteY51" fmla="*/ 6690772 h 6858000"/>
              <a:gd name="connsiteX52" fmla="*/ 8723670 w 9144000"/>
              <a:gd name="connsiteY52" fmla="*/ 6690772 h 6858000"/>
              <a:gd name="connsiteX53" fmla="*/ 8723670 w 9144000"/>
              <a:gd name="connsiteY53" fmla="*/ 6516147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19" y="6577274"/>
                </a:moveTo>
                <a:lnTo>
                  <a:pt x="8554629" y="6577274"/>
                </a:lnTo>
                <a:cubicBezTo>
                  <a:pt x="8567005" y="6577274"/>
                  <a:pt x="8572755" y="6583969"/>
                  <a:pt x="8572755" y="6592563"/>
                </a:cubicBezTo>
                <a:cubicBezTo>
                  <a:pt x="8572755" y="6602907"/>
                  <a:pt x="8566129" y="6608586"/>
                  <a:pt x="8552839" y="6608586"/>
                </a:cubicBezTo>
                <a:lnTo>
                  <a:pt x="8552839" y="6608473"/>
                </a:lnTo>
                <a:lnTo>
                  <a:pt x="8545319" y="6608473"/>
                </a:lnTo>
                <a:close/>
                <a:moveTo>
                  <a:pt x="8440530" y="6576164"/>
                </a:moveTo>
                <a:lnTo>
                  <a:pt x="8450868" y="6576164"/>
                </a:lnTo>
                <a:cubicBezTo>
                  <a:pt x="8474171" y="6576164"/>
                  <a:pt x="8486565" y="6587824"/>
                  <a:pt x="8486565" y="6607213"/>
                </a:cubicBezTo>
                <a:cubicBezTo>
                  <a:pt x="8486565" y="6627186"/>
                  <a:pt x="8476094" y="6640294"/>
                  <a:pt x="8452486" y="6640294"/>
                </a:cubicBezTo>
                <a:lnTo>
                  <a:pt x="8440530" y="6640294"/>
                </a:lnTo>
                <a:close/>
                <a:moveTo>
                  <a:pt x="8359311" y="6554744"/>
                </a:moveTo>
                <a:lnTo>
                  <a:pt x="8357845" y="6557847"/>
                </a:lnTo>
                <a:lnTo>
                  <a:pt x="8338064" y="6599653"/>
                </a:lnTo>
                <a:lnTo>
                  <a:pt x="8338064" y="6661564"/>
                </a:lnTo>
                <a:lnTo>
                  <a:pt x="8406527" y="6661564"/>
                </a:lnTo>
                <a:lnTo>
                  <a:pt x="8406527" y="6638977"/>
                </a:lnTo>
                <a:lnTo>
                  <a:pt x="8363157" y="6638977"/>
                </a:lnTo>
                <a:lnTo>
                  <a:pt x="8363157" y="6618140"/>
                </a:lnTo>
                <a:lnTo>
                  <a:pt x="8402681" y="6618140"/>
                </a:lnTo>
                <a:lnTo>
                  <a:pt x="8402681" y="6596569"/>
                </a:lnTo>
                <a:lnTo>
                  <a:pt x="8363157" y="6596569"/>
                </a:lnTo>
                <a:lnTo>
                  <a:pt x="8363157" y="6577481"/>
                </a:lnTo>
                <a:lnTo>
                  <a:pt x="8406527" y="6577481"/>
                </a:lnTo>
                <a:lnTo>
                  <a:pt x="8406527" y="6554744"/>
                </a:lnTo>
                <a:close/>
                <a:moveTo>
                  <a:pt x="8245574" y="6554725"/>
                </a:moveTo>
                <a:lnTo>
                  <a:pt x="8262081" y="6589122"/>
                </a:lnTo>
                <a:lnTo>
                  <a:pt x="8288525" y="6589122"/>
                </a:lnTo>
                <a:lnTo>
                  <a:pt x="8273961" y="6554725"/>
                </a:lnTo>
                <a:close/>
                <a:moveTo>
                  <a:pt x="8520245" y="6554706"/>
                </a:moveTo>
                <a:lnTo>
                  <a:pt x="8520245" y="6661563"/>
                </a:lnTo>
                <a:lnTo>
                  <a:pt x="8545319" y="6661563"/>
                </a:lnTo>
                <a:lnTo>
                  <a:pt x="8545319" y="6629931"/>
                </a:lnTo>
                <a:lnTo>
                  <a:pt x="8554629" y="6629931"/>
                </a:lnTo>
                <a:cubicBezTo>
                  <a:pt x="8583188" y="6629931"/>
                  <a:pt x="8598419" y="6614040"/>
                  <a:pt x="8598419" y="6592018"/>
                </a:cubicBezTo>
                <a:cubicBezTo>
                  <a:pt x="8598438" y="6570485"/>
                  <a:pt x="8581627" y="6554706"/>
                  <a:pt x="8550345" y="6554706"/>
                </a:cubicBezTo>
                <a:close/>
                <a:moveTo>
                  <a:pt x="8415494" y="6554706"/>
                </a:moveTo>
                <a:lnTo>
                  <a:pt x="8415494" y="6661469"/>
                </a:lnTo>
                <a:cubicBezTo>
                  <a:pt x="8415494" y="6661469"/>
                  <a:pt x="8435865" y="6661582"/>
                  <a:pt x="8448545" y="6661582"/>
                </a:cubicBezTo>
                <a:cubicBezTo>
                  <a:pt x="8493381" y="6661582"/>
                  <a:pt x="8513277" y="6638695"/>
                  <a:pt x="8513277" y="6607213"/>
                </a:cubicBezTo>
                <a:cubicBezTo>
                  <a:pt x="8513277" y="6577123"/>
                  <a:pt x="8492334" y="6554744"/>
                  <a:pt x="8447460" y="6554744"/>
                </a:cubicBezTo>
                <a:lnTo>
                  <a:pt x="8447498" y="6554706"/>
                </a:lnTo>
                <a:cubicBezTo>
                  <a:pt x="8436741" y="6554706"/>
                  <a:pt x="8415494" y="6554706"/>
                  <a:pt x="8415494" y="6554706"/>
                </a:cubicBezTo>
                <a:close/>
                <a:moveTo>
                  <a:pt x="8323899" y="6554706"/>
                </a:moveTo>
                <a:lnTo>
                  <a:pt x="8298692" y="6612648"/>
                </a:lnTo>
                <a:lnTo>
                  <a:pt x="8291857" y="6596644"/>
                </a:lnTo>
                <a:lnTo>
                  <a:pt x="8265622" y="6596644"/>
                </a:lnTo>
                <a:lnTo>
                  <a:pt x="8296941" y="6661977"/>
                </a:lnTo>
                <a:lnTo>
                  <a:pt x="8299854" y="6661977"/>
                </a:lnTo>
                <a:lnTo>
                  <a:pt x="8350592" y="6554706"/>
                </a:lnTo>
                <a:close/>
                <a:moveTo>
                  <a:pt x="8704281" y="6516147"/>
                </a:moveTo>
                <a:lnTo>
                  <a:pt x="8704281" y="6690772"/>
                </a:lnTo>
                <a:lnTo>
                  <a:pt x="8723670" y="6690772"/>
                </a:lnTo>
                <a:lnTo>
                  <a:pt x="8723670" y="6516147"/>
                </a:lnTo>
                <a:close/>
                <a:moveTo>
                  <a:pt x="0" y="0"/>
                </a:moveTo>
                <a:lnTo>
                  <a:pt x="9144000" y="0"/>
                </a:lnTo>
                <a:lnTo>
                  <a:pt x="9144000" y="6858000"/>
                </a:lnTo>
                <a:lnTo>
                  <a:pt x="0" y="6858000"/>
                </a:lnTo>
                <a:close/>
              </a:path>
            </a:pathLst>
          </a:custGeom>
          <a:solidFill>
            <a:schemeClr val="accent2"/>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2"/>
            <a:ext cx="14434042" cy="10287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3600000" rIns="2160000" bIns="648000" anchor="t">
            <a:noAutofit/>
          </a:bodyPr>
          <a:lstStyle>
            <a:lvl1pPr marL="30957" indent="0">
              <a:spcAft>
                <a:spcPts val="450"/>
              </a:spcAft>
              <a:buNone/>
              <a:tabLst/>
              <a:defRPr sz="2100" b="1">
                <a:solidFill>
                  <a:schemeClr val="bg1"/>
                </a:solidFill>
              </a:defRPr>
            </a:lvl1pPr>
            <a:lvl2pPr marL="30957" indent="0">
              <a:spcAft>
                <a:spcPts val="300"/>
              </a:spcAft>
              <a:buNone/>
              <a:tabLst/>
              <a:defRPr sz="2100">
                <a:solidFill>
                  <a:schemeClr val="bg1"/>
                </a:solidFill>
              </a:defRPr>
            </a:lvl2pPr>
            <a:lvl3pPr marL="30957" indent="0">
              <a:spcAft>
                <a:spcPts val="300"/>
              </a:spcAft>
              <a:buFont typeface="Wingdings" pitchFamily="2" charset="2"/>
              <a:buNone/>
              <a:tabLst/>
              <a:defRPr sz="2100">
                <a:solidFill>
                  <a:schemeClr val="bg1"/>
                </a:solidFill>
              </a:defRPr>
            </a:lvl3pPr>
            <a:lvl4pPr marL="30957" indent="0">
              <a:spcAft>
                <a:spcPts val="300"/>
              </a:spcAft>
              <a:buFont typeface="System Font Regular"/>
              <a:buNone/>
              <a:tabLst/>
              <a:defRPr sz="2100">
                <a:solidFill>
                  <a:schemeClr val="bg1"/>
                </a:solidFill>
              </a:defRPr>
            </a:lvl4pPr>
            <a:lvl5pPr marL="30957" indent="0">
              <a:spcAft>
                <a:spcPts val="300"/>
              </a:spcAft>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Click to add contact information</a:t>
            </a:r>
          </a:p>
          <a:p>
            <a:pPr lvl="1"/>
            <a:r>
              <a:rPr lang="en-US"/>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863601" y="3604097"/>
            <a:ext cx="9266990" cy="1384361"/>
          </a:xfrm>
        </p:spPr>
        <p:txBody>
          <a:bodyPr/>
          <a:lstStyle>
            <a:lvl1pPr>
              <a:defRPr sz="4800">
                <a:solidFill>
                  <a:schemeClr val="bg2"/>
                </a:solidFill>
              </a:defRPr>
            </a:lvl1pPr>
          </a:lstStyle>
          <a:p>
            <a:r>
              <a:rPr lang="en-US"/>
              <a:t>Click to add</a:t>
            </a:r>
            <a:br>
              <a:rPr lang="en-US"/>
            </a:br>
            <a:r>
              <a:rPr lang="en-US"/>
              <a:t>thank-you message</a:t>
            </a:r>
          </a:p>
        </p:txBody>
      </p:sp>
      <p:grpSp>
        <p:nvGrpSpPr>
          <p:cNvPr id="7" name="Group 6">
            <a:extLst>
              <a:ext uri="{FF2B5EF4-FFF2-40B4-BE49-F238E27FC236}">
                <a16:creationId xmlns:a16="http://schemas.microsoft.com/office/drawing/2014/main" id="{B0A164B3-8FCE-4E4B-B360-04ECA3CD2AA8}"/>
              </a:ext>
            </a:extLst>
          </p:cNvPr>
          <p:cNvGrpSpPr/>
          <p:nvPr userDrawn="1"/>
        </p:nvGrpSpPr>
        <p:grpSpPr>
          <a:xfrm>
            <a:off x="-513927" y="3715600"/>
            <a:ext cx="502922" cy="1181443"/>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513927" y="5433945"/>
            <a:ext cx="502922" cy="2047599"/>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1083" y="662667"/>
              <a:ext cx="340833"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sp>
        <p:nvSpPr>
          <p:cNvPr id="59" name="Rectangle 58">
            <a:extLst>
              <a:ext uri="{FF2B5EF4-FFF2-40B4-BE49-F238E27FC236}">
                <a16:creationId xmlns:a16="http://schemas.microsoft.com/office/drawing/2014/main" id="{74FE977B-E645-754F-A6D9-0F8ACDA35EAF}"/>
              </a:ext>
            </a:extLst>
          </p:cNvPr>
          <p:cNvSpPr/>
          <p:nvPr userDrawn="1"/>
        </p:nvSpPr>
        <p:spPr>
          <a:xfrm>
            <a:off x="19082994" y="243663"/>
            <a:ext cx="5638800" cy="122176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20294120" y="459662"/>
            <a:ext cx="4259176" cy="76174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19389877" y="616875"/>
            <a:ext cx="648034" cy="433583"/>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19043667" y="2992284"/>
            <a:ext cx="5509630" cy="9020738"/>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a:t>
              </a:r>
              <a:r>
                <a:rPr lang="en-US" sz="900" b="0"/>
                <a:t>from file browser</a:t>
              </a:r>
            </a:p>
            <a:p>
              <a:pPr lvl="1">
                <a:buNone/>
              </a:pPr>
              <a:r>
                <a:rPr lang="en-US" sz="1575"/>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a:t>
              </a:r>
              <a:r>
                <a:rPr lang="en-US" sz="900" b="0"/>
                <a:t>Placeholder icon</a:t>
              </a:r>
            </a:p>
            <a:p>
              <a:pPr lvl="1">
                <a:buNone/>
              </a:pPr>
              <a:r>
                <a:rPr lang="en-US" sz="1575"/>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19117014" y="1679837"/>
            <a:ext cx="3315972" cy="253916"/>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19117014" y="1983762"/>
            <a:ext cx="527865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14718674" y="9301163"/>
            <a:ext cx="2687644" cy="228524"/>
          </a:xfrm>
          <a:effectLst/>
        </p:spPr>
        <p:txBody>
          <a:bodyPr wrap="square" anchor="b">
            <a:spAutoFit/>
          </a:bodyPr>
          <a:lstStyle>
            <a:lvl1pPr marL="0" indent="0" algn="r">
              <a:spcBef>
                <a:spcPts val="0"/>
              </a:spcBef>
              <a:spcAft>
                <a:spcPts val="0"/>
              </a:spcAft>
              <a:buFontTx/>
              <a:buNone/>
              <a:tabLst/>
              <a:defRPr sz="1650" b="0">
                <a:solidFill>
                  <a:schemeClr val="bg1"/>
                </a:solidFill>
                <a:effectLst/>
              </a:defRPr>
            </a:lvl1pPr>
            <a:lvl2pPr marL="0" indent="0" algn="r">
              <a:spcBef>
                <a:spcPts val="0"/>
              </a:spcBef>
              <a:spcAft>
                <a:spcPts val="0"/>
              </a:spcAft>
              <a:buFontTx/>
              <a:buNone/>
              <a:tabLst/>
              <a:defRPr sz="1650">
                <a:solidFill>
                  <a:schemeClr val="bg1"/>
                </a:solidFill>
              </a:defRPr>
            </a:lvl2pPr>
            <a:lvl3pPr marL="0" indent="0" algn="r">
              <a:spcBef>
                <a:spcPts val="0"/>
              </a:spcBef>
              <a:spcAft>
                <a:spcPts val="0"/>
              </a:spcAft>
              <a:buFontTx/>
              <a:buNone/>
              <a:tabLst/>
              <a:defRPr sz="1650">
                <a:solidFill>
                  <a:schemeClr val="bg1"/>
                </a:solidFill>
              </a:defRPr>
            </a:lvl3pPr>
            <a:lvl4pPr marL="0" indent="0" algn="r">
              <a:spcBef>
                <a:spcPts val="0"/>
              </a:spcBef>
              <a:spcAft>
                <a:spcPts val="0"/>
              </a:spcAft>
              <a:buFontTx/>
              <a:buNone/>
              <a:tabLst/>
              <a:defRPr sz="1650">
                <a:solidFill>
                  <a:schemeClr val="bg1"/>
                </a:solidFill>
              </a:defRPr>
            </a:lvl4pPr>
            <a:lvl5pPr marL="0" indent="0" algn="r">
              <a:spcBef>
                <a:spcPts val="0"/>
              </a:spcBef>
              <a:spcAft>
                <a:spcPts val="0"/>
              </a:spcAft>
              <a:buFontTx/>
              <a:buNone/>
              <a:tabLst/>
              <a:defRPr sz="1650">
                <a:solidFill>
                  <a:schemeClr val="bg1"/>
                </a:solidFill>
              </a:defRPr>
            </a:lvl5pPr>
            <a:lvl6pPr marL="0" indent="0" algn="r">
              <a:spcBef>
                <a:spcPts val="0"/>
              </a:spcBef>
              <a:spcAft>
                <a:spcPts val="0"/>
              </a:spcAft>
              <a:buFontTx/>
              <a:buNone/>
              <a:tabLst/>
              <a:defRPr sz="1650">
                <a:solidFill>
                  <a:schemeClr val="bg1"/>
                </a:solidFill>
              </a:defRPr>
            </a:lvl6pPr>
            <a:lvl7pPr marL="0" indent="0" algn="r">
              <a:spcBef>
                <a:spcPts val="0"/>
              </a:spcBef>
              <a:spcAft>
                <a:spcPts val="0"/>
              </a:spcAft>
              <a:buFontTx/>
              <a:buNone/>
              <a:tabLst/>
              <a:defRPr sz="1650">
                <a:solidFill>
                  <a:schemeClr val="bg1"/>
                </a:solidFill>
              </a:defRPr>
            </a:lvl7pPr>
            <a:lvl8pPr marL="0" indent="0" algn="r">
              <a:spcBef>
                <a:spcPts val="0"/>
              </a:spcBef>
              <a:spcAft>
                <a:spcPts val="0"/>
              </a:spcAft>
              <a:buFontTx/>
              <a:buNone/>
              <a:tabLst/>
              <a:defRPr sz="1650">
                <a:solidFill>
                  <a:schemeClr val="bg1"/>
                </a:solidFill>
              </a:defRPr>
            </a:lvl8pPr>
            <a:lvl9pPr marL="0" indent="0" algn="r">
              <a:spcBef>
                <a:spcPts val="0"/>
              </a:spcBef>
              <a:spcAft>
                <a:spcPts val="0"/>
              </a:spcAft>
              <a:buFontTx/>
              <a:buNone/>
              <a:tabLst/>
              <a:defRPr sz="1650">
                <a:solidFill>
                  <a:schemeClr val="bg1"/>
                </a:solidFill>
              </a:defRPr>
            </a:lvl9pPr>
          </a:lstStyle>
          <a:p>
            <a:pPr lvl="0"/>
            <a:r>
              <a:rPr lang="en-US"/>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9050"/>
            <a:fld id="{078C017C-E1B9-8443-B047-B08AAA027B45}" type="slidenum">
              <a:rPr lang="en-US" smtClean="0"/>
              <a:pPr marL="19050"/>
              <a:t>‹#›</a:t>
            </a:fld>
            <a:endParaRPr lang="en-US"/>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862481" y="-370400"/>
            <a:ext cx="16560802" cy="11020956"/>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3045057"/>
      </p:ext>
    </p:extLst>
  </p:cSld>
  <p:clrMapOvr>
    <a:overrideClrMapping bg1="lt1" tx1="dk1" bg2="lt2" tx2="dk2" accent1="accent1" accent2="accent2" accent3="accent3" accent4="accent4" accent5="accent5" accent6="accent6" hlink="lt1" folHlink="lt1"/>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2" y="3604213"/>
            <a:ext cx="18288000" cy="4941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9711944" y="3604214"/>
            <a:ext cx="8576056" cy="4941147"/>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1828601"/>
            <a:ext cx="16560800" cy="1371600"/>
          </a:xfrm>
        </p:spPr>
        <p:txBody>
          <a:bodyPr/>
          <a:lstStyle>
            <a:lvl1pPr>
              <a:defRPr sz="48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863600" y="4071333"/>
            <a:ext cx="8280400" cy="4006905"/>
          </a:xfrm>
          <a:prstGeom prst="rect">
            <a:avLst/>
          </a:prstGeom>
          <a:noFill/>
          <a:ln>
            <a:noFill/>
          </a:ln>
        </p:spPr>
        <p:txBody>
          <a:bodyPr wrap="square" lIns="0" tIns="0" rIns="0" bIns="0" anchor="ctr">
            <a:noAutofit/>
          </a:bodyPr>
          <a:lstStyle>
            <a:lvl1pPr marL="30957" indent="0">
              <a:spcAft>
                <a:spcPts val="450"/>
              </a:spcAft>
              <a:buFont typeface="Arial" panose="020B0604020202020204" pitchFamily="34" charset="0"/>
              <a:buNone/>
              <a:tabLst/>
              <a:defRPr sz="2100" b="1">
                <a:solidFill>
                  <a:schemeClr val="bg1"/>
                </a:solidFill>
              </a:defRPr>
            </a:lvl1pPr>
            <a:lvl2pPr marL="30957" indent="0">
              <a:spcAft>
                <a:spcPts val="300"/>
              </a:spcAft>
              <a:buFont typeface="Arial" panose="020B0604020202020204" pitchFamily="34" charset="0"/>
              <a:buNone/>
              <a:tabLst/>
              <a:defRPr sz="2100">
                <a:solidFill>
                  <a:schemeClr val="bg1"/>
                </a:solidFill>
              </a:defRPr>
            </a:lvl2pPr>
            <a:lvl3pPr marL="30957" indent="0">
              <a:spcAft>
                <a:spcPts val="300"/>
              </a:spcAft>
              <a:buFont typeface="Arial" panose="020B0604020202020204" pitchFamily="34" charset="0"/>
              <a:buNone/>
              <a:tabLst/>
              <a:defRPr sz="2100">
                <a:solidFill>
                  <a:schemeClr val="bg1"/>
                </a:solidFill>
              </a:defRPr>
            </a:lvl3pPr>
            <a:lvl4pPr marL="30957" indent="0">
              <a:spcAft>
                <a:spcPts val="300"/>
              </a:spcAft>
              <a:buFont typeface="Arial" panose="020B0604020202020204" pitchFamily="34" charset="0"/>
              <a:buNone/>
              <a:tabLst/>
              <a:defRPr sz="2100">
                <a:solidFill>
                  <a:schemeClr val="bg1"/>
                </a:solidFill>
              </a:defRPr>
            </a:lvl4pPr>
            <a:lvl5pPr marL="30957" indent="0">
              <a:spcAft>
                <a:spcPts val="300"/>
              </a:spcAft>
              <a:buFont typeface="Arial" panose="020B0604020202020204" pitchFamily="34" charset="0"/>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grpSp>
        <p:nvGrpSpPr>
          <p:cNvPr id="50" name="Group 49">
            <a:extLst>
              <a:ext uri="{FF2B5EF4-FFF2-40B4-BE49-F238E27FC236}">
                <a16:creationId xmlns:a16="http://schemas.microsoft.com/office/drawing/2014/main" id="{8154AF59-E4FF-3346-B926-57EDAB1FE062}"/>
              </a:ext>
            </a:extLst>
          </p:cNvPr>
          <p:cNvGrpSpPr/>
          <p:nvPr userDrawn="1"/>
        </p:nvGrpSpPr>
        <p:grpSpPr>
          <a:xfrm>
            <a:off x="-513927" y="1892727"/>
            <a:ext cx="502922" cy="1181443"/>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513927" y="5050986"/>
            <a:ext cx="502922" cy="2047599"/>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1083" y="662667"/>
              <a:ext cx="340833"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18798365" y="-2"/>
            <a:ext cx="5923430" cy="14832350"/>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a:t>
              </a:r>
              <a:r>
                <a:rPr lang="en-US" sz="900" b="0"/>
                <a:t>from file browser</a:t>
              </a:r>
            </a:p>
            <a:p>
              <a:pPr lvl="1">
                <a:buNone/>
              </a:pPr>
              <a:r>
                <a:rPr lang="en-US" sz="1575"/>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35287"/>
              <a:chOff x="12352022" y="513115"/>
              <a:chExt cx="2617883" cy="635287"/>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a:t>
              </a:r>
              <a:r>
                <a:rPr lang="en-US" sz="900" b="0"/>
                <a:t>Placeholder icon</a:t>
              </a:r>
            </a:p>
            <a:p>
              <a:pPr lvl="1">
                <a:buNone/>
              </a:pPr>
              <a:r>
                <a:rPr lang="en-US" sz="1575"/>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862481" y="-370400"/>
            <a:ext cx="16560802" cy="11020956"/>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09639966"/>
      </p:ext>
    </p:extLst>
  </p:cSld>
  <p:clrMapOvr>
    <a:overrideClrMapping bg1="lt1" tx1="dk1" bg2="lt2" tx2="dk2" accent1="accent1" accent2="accent2" accent3="accent3" accent4="accent4" accent5="accent5" accent6="accent6" hlink="lt1" folHlink="lt1"/>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I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2" y="3604213"/>
            <a:ext cx="18288000" cy="4941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9711944" y="3604214"/>
            <a:ext cx="8576056" cy="4941147"/>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1828601"/>
            <a:ext cx="16560800" cy="1371600"/>
          </a:xfrm>
        </p:spPr>
        <p:txBody>
          <a:bodyPr/>
          <a:lstStyle>
            <a:lvl1pPr>
              <a:defRPr sz="48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863600" y="4071333"/>
            <a:ext cx="8280400" cy="4006905"/>
          </a:xfrm>
          <a:prstGeom prst="rect">
            <a:avLst/>
          </a:prstGeom>
          <a:noFill/>
          <a:ln>
            <a:noFill/>
          </a:ln>
        </p:spPr>
        <p:txBody>
          <a:bodyPr wrap="square" lIns="0" tIns="0" rIns="0" bIns="0" anchor="ctr">
            <a:noAutofit/>
          </a:bodyPr>
          <a:lstStyle>
            <a:lvl1pPr marL="30957" indent="0">
              <a:spcAft>
                <a:spcPts val="450"/>
              </a:spcAft>
              <a:buNone/>
              <a:tabLst/>
              <a:defRPr sz="2100" b="1">
                <a:solidFill>
                  <a:schemeClr val="bg1"/>
                </a:solidFill>
              </a:defRPr>
            </a:lvl1pPr>
            <a:lvl2pPr marL="30957" indent="0">
              <a:spcAft>
                <a:spcPts val="300"/>
              </a:spcAft>
              <a:buNone/>
              <a:tabLst/>
              <a:defRPr sz="2100">
                <a:solidFill>
                  <a:schemeClr val="bg1"/>
                </a:solidFill>
              </a:defRPr>
            </a:lvl2pPr>
            <a:lvl3pPr marL="30957" indent="0">
              <a:spcAft>
                <a:spcPts val="300"/>
              </a:spcAft>
              <a:buFont typeface="Wingdings" pitchFamily="2" charset="2"/>
              <a:buNone/>
              <a:tabLst/>
              <a:defRPr sz="2100">
                <a:solidFill>
                  <a:schemeClr val="bg1"/>
                </a:solidFill>
              </a:defRPr>
            </a:lvl3pPr>
            <a:lvl4pPr marL="30957" indent="0">
              <a:spcAft>
                <a:spcPts val="300"/>
              </a:spcAft>
              <a:buFont typeface="System Font Regular"/>
              <a:buNone/>
              <a:tabLst/>
              <a:defRPr sz="2100">
                <a:solidFill>
                  <a:schemeClr val="bg1"/>
                </a:solidFill>
              </a:defRPr>
            </a:lvl4pPr>
            <a:lvl5pPr marL="30957" indent="0">
              <a:spcAft>
                <a:spcPts val="300"/>
              </a:spcAft>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2"/>
            <a:ext cx="4302814" cy="832803"/>
          </a:xfrm>
          <a:prstGeom prst="rect">
            <a:avLst/>
          </a:prstGeom>
        </p:spPr>
      </p:pic>
      <p:grpSp>
        <p:nvGrpSpPr>
          <p:cNvPr id="38" name="Group 37">
            <a:extLst>
              <a:ext uri="{FF2B5EF4-FFF2-40B4-BE49-F238E27FC236}">
                <a16:creationId xmlns:a16="http://schemas.microsoft.com/office/drawing/2014/main" id="{4B76D37E-5ECE-5649-83FB-005816FB86D9}"/>
              </a:ext>
            </a:extLst>
          </p:cNvPr>
          <p:cNvGrpSpPr/>
          <p:nvPr userDrawn="1"/>
        </p:nvGrpSpPr>
        <p:grpSpPr>
          <a:xfrm>
            <a:off x="-513927" y="1892727"/>
            <a:ext cx="502922" cy="1181443"/>
            <a:chOff x="-256404" y="360363"/>
            <a:chExt cx="251461" cy="692152"/>
          </a:xfrm>
        </p:grpSpPr>
        <p:grpSp>
          <p:nvGrpSpPr>
            <p:cNvPr id="39" name="Group 38">
              <a:extLst>
                <a:ext uri="{FF2B5EF4-FFF2-40B4-BE49-F238E27FC236}">
                  <a16:creationId xmlns:a16="http://schemas.microsoft.com/office/drawing/2014/main" id="{D4BFAEFD-2E24-574A-9016-E522BCB9693E}"/>
                </a:ext>
              </a:extLst>
            </p:cNvPr>
            <p:cNvGrpSpPr/>
            <p:nvPr userDrawn="1"/>
          </p:nvGrpSpPr>
          <p:grpSpPr>
            <a:xfrm rot="16200000">
              <a:off x="-476749" y="580708"/>
              <a:ext cx="692152" cy="251461"/>
              <a:chOff x="431800" y="-235792"/>
              <a:chExt cx="4400551" cy="235792"/>
            </a:xfrm>
          </p:grpSpPr>
          <p:cxnSp>
            <p:nvCxnSpPr>
              <p:cNvPr id="41" name="Straight Connector 40">
                <a:extLst>
                  <a:ext uri="{FF2B5EF4-FFF2-40B4-BE49-F238E27FC236}">
                    <a16:creationId xmlns:a16="http://schemas.microsoft.com/office/drawing/2014/main" id="{501084F3-6071-5F42-A83E-53097D95E01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766F9AD-50E4-E34E-871C-16B6E7ACA4B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E413019-A316-E248-A2E2-D7E00CC7639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0" name="TextBox 39">
              <a:extLst>
                <a:ext uri="{FF2B5EF4-FFF2-40B4-BE49-F238E27FC236}">
                  <a16:creationId xmlns:a16="http://schemas.microsoft.com/office/drawing/2014/main" id="{81EC56EE-E78A-C64C-B03F-9E33CFCFF6FF}"/>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44" name="Group 43">
            <a:extLst>
              <a:ext uri="{FF2B5EF4-FFF2-40B4-BE49-F238E27FC236}">
                <a16:creationId xmlns:a16="http://schemas.microsoft.com/office/drawing/2014/main" id="{3C062D5B-B78D-A74B-A752-F2940C2B159C}"/>
              </a:ext>
            </a:extLst>
          </p:cNvPr>
          <p:cNvGrpSpPr/>
          <p:nvPr userDrawn="1"/>
        </p:nvGrpSpPr>
        <p:grpSpPr>
          <a:xfrm>
            <a:off x="-513927" y="5050986"/>
            <a:ext cx="502922" cy="2047599"/>
            <a:chOff x="-256404" y="360363"/>
            <a:chExt cx="251461" cy="692152"/>
          </a:xfrm>
        </p:grpSpPr>
        <p:grpSp>
          <p:nvGrpSpPr>
            <p:cNvPr id="45" name="Group 44">
              <a:extLst>
                <a:ext uri="{FF2B5EF4-FFF2-40B4-BE49-F238E27FC236}">
                  <a16:creationId xmlns:a16="http://schemas.microsoft.com/office/drawing/2014/main" id="{BC39A059-6049-B647-8FF9-32A912D1AF52}"/>
                </a:ext>
              </a:extLst>
            </p:cNvPr>
            <p:cNvGrpSpPr/>
            <p:nvPr userDrawn="1"/>
          </p:nvGrpSpPr>
          <p:grpSpPr>
            <a:xfrm rot="16200000">
              <a:off x="-476749" y="580708"/>
              <a:ext cx="692152" cy="251461"/>
              <a:chOff x="431800" y="-235792"/>
              <a:chExt cx="4400551" cy="235792"/>
            </a:xfrm>
          </p:grpSpPr>
          <p:cxnSp>
            <p:nvCxnSpPr>
              <p:cNvPr id="47" name="Straight Connector 46">
                <a:extLst>
                  <a:ext uri="{FF2B5EF4-FFF2-40B4-BE49-F238E27FC236}">
                    <a16:creationId xmlns:a16="http://schemas.microsoft.com/office/drawing/2014/main" id="{D0603B59-8C79-A942-9F70-EF5E623351C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9B266A-8246-7046-985E-1A6B65FD28A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0BB019F-7AF8-454E-96F4-D6A61F4F739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6" name="TextBox 45">
              <a:extLst>
                <a:ext uri="{FF2B5EF4-FFF2-40B4-BE49-F238E27FC236}">
                  <a16:creationId xmlns:a16="http://schemas.microsoft.com/office/drawing/2014/main" id="{0101D5C1-C72F-4340-96C3-42253FAF2B21}"/>
                </a:ext>
              </a:extLst>
            </p:cNvPr>
            <p:cNvSpPr txBox="1"/>
            <p:nvPr userDrawn="1"/>
          </p:nvSpPr>
          <p:spPr>
            <a:xfrm rot="16200000">
              <a:off x="-301083" y="662667"/>
              <a:ext cx="340833"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grpSp>
        <p:nvGrpSpPr>
          <p:cNvPr id="122" name="Group 121">
            <a:extLst>
              <a:ext uri="{FF2B5EF4-FFF2-40B4-BE49-F238E27FC236}">
                <a16:creationId xmlns:a16="http://schemas.microsoft.com/office/drawing/2014/main" id="{10B09069-46D3-FE46-8D6A-F47A3CA7EF25}"/>
              </a:ext>
            </a:extLst>
          </p:cNvPr>
          <p:cNvGrpSpPr/>
          <p:nvPr userDrawn="1"/>
        </p:nvGrpSpPr>
        <p:grpSpPr>
          <a:xfrm>
            <a:off x="862481" y="-370400"/>
            <a:ext cx="16560802" cy="11020956"/>
            <a:chOff x="431240" y="-246933"/>
            <a:chExt cx="8280401" cy="7347304"/>
          </a:xfrm>
        </p:grpSpPr>
        <p:grpSp>
          <p:nvGrpSpPr>
            <p:cNvPr id="123" name="Group 122">
              <a:extLst>
                <a:ext uri="{FF2B5EF4-FFF2-40B4-BE49-F238E27FC236}">
                  <a16:creationId xmlns:a16="http://schemas.microsoft.com/office/drawing/2014/main" id="{060DC74F-3798-0F41-A21A-C9A161BF1870}"/>
                </a:ext>
              </a:extLst>
            </p:cNvPr>
            <p:cNvGrpSpPr/>
            <p:nvPr userDrawn="1"/>
          </p:nvGrpSpPr>
          <p:grpSpPr>
            <a:xfrm>
              <a:off x="431242" y="6864579"/>
              <a:ext cx="8280398" cy="235792"/>
              <a:chOff x="431801" y="-235792"/>
              <a:chExt cx="4400550" cy="235792"/>
            </a:xfrm>
          </p:grpSpPr>
          <p:cxnSp>
            <p:nvCxnSpPr>
              <p:cNvPr id="132" name="Straight Connector 131">
                <a:extLst>
                  <a:ext uri="{FF2B5EF4-FFF2-40B4-BE49-F238E27FC236}">
                    <a16:creationId xmlns:a16="http://schemas.microsoft.com/office/drawing/2014/main" id="{CD608C57-7514-154B-836A-4010788A3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DB68B65-F11B-344C-ACD4-BCE9587B6D2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54682FFD-D655-B046-976E-07664624D4EA}"/>
                </a:ext>
              </a:extLst>
            </p:cNvPr>
            <p:cNvGrpSpPr/>
            <p:nvPr userDrawn="1"/>
          </p:nvGrpSpPr>
          <p:grpSpPr>
            <a:xfrm>
              <a:off x="431240" y="-246933"/>
              <a:ext cx="8280401" cy="235792"/>
              <a:chOff x="431800" y="-240735"/>
              <a:chExt cx="8280401" cy="235792"/>
            </a:xfrm>
          </p:grpSpPr>
          <p:grpSp>
            <p:nvGrpSpPr>
              <p:cNvPr id="125" name="Group 124">
                <a:extLst>
                  <a:ext uri="{FF2B5EF4-FFF2-40B4-BE49-F238E27FC236}">
                    <a16:creationId xmlns:a16="http://schemas.microsoft.com/office/drawing/2014/main" id="{F1D720E4-E69C-4D43-8106-8E51E975FE1F}"/>
                  </a:ext>
                </a:extLst>
              </p:cNvPr>
              <p:cNvGrpSpPr/>
              <p:nvPr userDrawn="1"/>
            </p:nvGrpSpPr>
            <p:grpSpPr>
              <a:xfrm>
                <a:off x="431800" y="-240735"/>
                <a:ext cx="8280400" cy="235792"/>
                <a:chOff x="431800" y="-235792"/>
                <a:chExt cx="4400551" cy="235792"/>
              </a:xfrm>
            </p:grpSpPr>
            <p:cxnSp>
              <p:nvCxnSpPr>
                <p:cNvPr id="129" name="Straight Connector 128">
                  <a:extLst>
                    <a:ext uri="{FF2B5EF4-FFF2-40B4-BE49-F238E27FC236}">
                      <a16:creationId xmlns:a16="http://schemas.microsoft.com/office/drawing/2014/main" id="{C9C8E860-C048-794C-BB48-55334FB486B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ECCBB4D-A419-1C4F-A538-20EABEC4480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A64A141F-7CF9-0543-947A-2E28885429A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26" name="TextBox 125">
                <a:extLst>
                  <a:ext uri="{FF2B5EF4-FFF2-40B4-BE49-F238E27FC236}">
                    <a16:creationId xmlns:a16="http://schemas.microsoft.com/office/drawing/2014/main" id="{42762588-74B6-AA48-AAEF-8478DA61532A}"/>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127" name="Straight Arrow Connector 126">
                <a:extLst>
                  <a:ext uri="{FF2B5EF4-FFF2-40B4-BE49-F238E27FC236}">
                    <a16:creationId xmlns:a16="http://schemas.microsoft.com/office/drawing/2014/main" id="{EA604FD8-087C-894E-AA97-B1F828E874DA}"/>
                  </a:ext>
                </a:extLst>
              </p:cNvPr>
              <p:cNvCxnSpPr>
                <a:cxnSpLocks/>
                <a:stCxn id="126" idx="1"/>
                <a:endCxn id="131"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0840AE4A-3225-144E-8C2B-CC8459C4871A}"/>
                  </a:ext>
                </a:extLst>
              </p:cNvPr>
              <p:cNvCxnSpPr>
                <a:cxnSpLocks/>
                <a:stCxn id="126" idx="3"/>
                <a:endCxn id="131"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34" name="Group 133">
            <a:extLst>
              <a:ext uri="{FF2B5EF4-FFF2-40B4-BE49-F238E27FC236}">
                <a16:creationId xmlns:a16="http://schemas.microsoft.com/office/drawing/2014/main" id="{8952B065-0183-8440-93EE-C2E8983124E2}"/>
              </a:ext>
            </a:extLst>
          </p:cNvPr>
          <p:cNvGrpSpPr/>
          <p:nvPr userDrawn="1"/>
        </p:nvGrpSpPr>
        <p:grpSpPr>
          <a:xfrm>
            <a:off x="18798365" y="-2"/>
            <a:ext cx="5923430" cy="14832350"/>
            <a:chOff x="9399182" y="-1"/>
            <a:chExt cx="2961715" cy="9888233"/>
          </a:xfrm>
        </p:grpSpPr>
        <p:sp>
          <p:nvSpPr>
            <p:cNvPr id="135" name="Rectangle 134">
              <a:extLst>
                <a:ext uri="{FF2B5EF4-FFF2-40B4-BE49-F238E27FC236}">
                  <a16:creationId xmlns:a16="http://schemas.microsoft.com/office/drawing/2014/main" id="{8A328D57-A69E-254D-A262-CC2989A8C417}"/>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36" name="Picture 135">
              <a:extLst>
                <a:ext uri="{FF2B5EF4-FFF2-40B4-BE49-F238E27FC236}">
                  <a16:creationId xmlns:a16="http://schemas.microsoft.com/office/drawing/2014/main" id="{2F15995A-2BAF-7E43-8B52-B02F97201E05}"/>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137" name="TextBox 136">
              <a:extLst>
                <a:ext uri="{FF2B5EF4-FFF2-40B4-BE49-F238E27FC236}">
                  <a16:creationId xmlns:a16="http://schemas.microsoft.com/office/drawing/2014/main" id="{5D176143-8C1A-B24B-8CB3-AFB08B25554B}"/>
                </a:ext>
              </a:extLst>
            </p:cNvPr>
            <p:cNvSpPr txBox="1"/>
            <p:nvPr userDrawn="1"/>
          </p:nvSpPr>
          <p:spPr>
            <a:xfrm>
              <a:off x="9558507" y="3874407"/>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38" name="Straight Connector 137">
              <a:extLst>
                <a:ext uri="{FF2B5EF4-FFF2-40B4-BE49-F238E27FC236}">
                  <a16:creationId xmlns:a16="http://schemas.microsoft.com/office/drawing/2014/main" id="{61E87ACF-E072-1942-8902-BC3DECAE4A14}"/>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230E43A-DEF1-584B-AD63-0D994D37359D}"/>
                </a:ext>
              </a:extLst>
            </p:cNvPr>
            <p:cNvSpPr txBox="1"/>
            <p:nvPr userDrawn="1"/>
          </p:nvSpPr>
          <p:spPr>
            <a:xfrm>
              <a:off x="9686426" y="4935334"/>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a:t>
              </a:r>
              <a:r>
                <a:rPr lang="en-US" sz="900" b="0"/>
                <a:t>from file browser</a:t>
              </a:r>
            </a:p>
            <a:p>
              <a:pPr lvl="1">
                <a:buNone/>
              </a:pPr>
              <a:r>
                <a:rPr lang="en-US" sz="1575"/>
                <a:t>Drag the image onto the slide.</a:t>
              </a:r>
            </a:p>
          </p:txBody>
        </p:sp>
        <p:grpSp>
          <p:nvGrpSpPr>
            <p:cNvPr id="140" name="Group 139">
              <a:extLst>
                <a:ext uri="{FF2B5EF4-FFF2-40B4-BE49-F238E27FC236}">
                  <a16:creationId xmlns:a16="http://schemas.microsoft.com/office/drawing/2014/main" id="{78101614-52BC-7B46-84D7-2461ED2FA0EA}"/>
                </a:ext>
              </a:extLst>
            </p:cNvPr>
            <p:cNvGrpSpPr/>
            <p:nvPr userDrawn="1"/>
          </p:nvGrpSpPr>
          <p:grpSpPr>
            <a:xfrm>
              <a:off x="9541497" y="162442"/>
              <a:ext cx="2819400" cy="814510"/>
              <a:chOff x="-3644733" y="165205"/>
              <a:chExt cx="2819400" cy="814510"/>
            </a:xfrm>
          </p:grpSpPr>
          <p:sp>
            <p:nvSpPr>
              <p:cNvPr id="173" name="Rectangle 172">
                <a:extLst>
                  <a:ext uri="{FF2B5EF4-FFF2-40B4-BE49-F238E27FC236}">
                    <a16:creationId xmlns:a16="http://schemas.microsoft.com/office/drawing/2014/main" id="{40254D00-389E-3940-B811-35C2C8922696}"/>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4" name="TextBox 173">
                <a:extLst>
                  <a:ext uri="{FF2B5EF4-FFF2-40B4-BE49-F238E27FC236}">
                    <a16:creationId xmlns:a16="http://schemas.microsoft.com/office/drawing/2014/main" id="{0B1CE189-800B-DB49-86F8-D1D7860D619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75" name="Picture 174">
                <a:extLst>
                  <a:ext uri="{FF2B5EF4-FFF2-40B4-BE49-F238E27FC236}">
                    <a16:creationId xmlns:a16="http://schemas.microsoft.com/office/drawing/2014/main" id="{8FB38671-F42B-984F-89E2-28269106487A}"/>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141" name="Group 140">
              <a:extLst>
                <a:ext uri="{FF2B5EF4-FFF2-40B4-BE49-F238E27FC236}">
                  <a16:creationId xmlns:a16="http://schemas.microsoft.com/office/drawing/2014/main" id="{A5DCE01F-D854-EE4B-8C74-2A5FD60EB92D}"/>
                </a:ext>
              </a:extLst>
            </p:cNvPr>
            <p:cNvGrpSpPr/>
            <p:nvPr userDrawn="1"/>
          </p:nvGrpSpPr>
          <p:grpSpPr>
            <a:xfrm>
              <a:off x="9541497" y="8476917"/>
              <a:ext cx="2735151" cy="1411315"/>
              <a:chOff x="9296567" y="4910411"/>
              <a:chExt cx="2735151" cy="1411315"/>
            </a:xfrm>
          </p:grpSpPr>
          <p:sp>
            <p:nvSpPr>
              <p:cNvPr id="167" name="Rectangle 166">
                <a:extLst>
                  <a:ext uri="{FF2B5EF4-FFF2-40B4-BE49-F238E27FC236}">
                    <a16:creationId xmlns:a16="http://schemas.microsoft.com/office/drawing/2014/main" id="{0200651A-A5C2-6745-93C3-D1EC973B8F3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8" name="TextBox 167">
                <a:extLst>
                  <a:ext uri="{FF2B5EF4-FFF2-40B4-BE49-F238E27FC236}">
                    <a16:creationId xmlns:a16="http://schemas.microsoft.com/office/drawing/2014/main" id="{ACA5E4FE-97BE-0A4E-9196-292CE279FF5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69" name="Graphic 168">
                <a:extLst>
                  <a:ext uri="{FF2B5EF4-FFF2-40B4-BE49-F238E27FC236}">
                    <a16:creationId xmlns:a16="http://schemas.microsoft.com/office/drawing/2014/main" id="{C47FEBB8-EA11-4B44-B21D-5846F0D5BEE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56790" y="5049494"/>
                <a:ext cx="155227" cy="155227"/>
              </a:xfrm>
              <a:prstGeom prst="rect">
                <a:avLst/>
              </a:prstGeom>
            </p:spPr>
          </p:pic>
          <p:sp>
            <p:nvSpPr>
              <p:cNvPr id="170" name="TextBox 169">
                <a:extLst>
                  <a:ext uri="{FF2B5EF4-FFF2-40B4-BE49-F238E27FC236}">
                    <a16:creationId xmlns:a16="http://schemas.microsoft.com/office/drawing/2014/main" id="{39933606-2D86-DC4B-8924-AFCFBFEFAC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71" name="TextBox 170">
                <a:extLst>
                  <a:ext uri="{FF2B5EF4-FFF2-40B4-BE49-F238E27FC236}">
                    <a16:creationId xmlns:a16="http://schemas.microsoft.com/office/drawing/2014/main" id="{999BA398-8DC3-504A-BF43-C299337A8C5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72" name="TextBox 171">
                <a:extLst>
                  <a:ext uri="{FF2B5EF4-FFF2-40B4-BE49-F238E27FC236}">
                    <a16:creationId xmlns:a16="http://schemas.microsoft.com/office/drawing/2014/main" id="{9BCEF715-ED9F-CF4A-B26F-0228E531C7E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42" name="Group 141">
              <a:extLst>
                <a:ext uri="{FF2B5EF4-FFF2-40B4-BE49-F238E27FC236}">
                  <a16:creationId xmlns:a16="http://schemas.microsoft.com/office/drawing/2014/main" id="{A920F2A2-D16F-7B49-8249-3CB38630702B}"/>
                </a:ext>
              </a:extLst>
            </p:cNvPr>
            <p:cNvGrpSpPr/>
            <p:nvPr userDrawn="1"/>
          </p:nvGrpSpPr>
          <p:grpSpPr>
            <a:xfrm>
              <a:off x="9541497" y="7120261"/>
              <a:ext cx="2735151" cy="1280928"/>
              <a:chOff x="9286315" y="6976989"/>
              <a:chExt cx="2735151" cy="1280928"/>
            </a:xfrm>
          </p:grpSpPr>
          <p:sp>
            <p:nvSpPr>
              <p:cNvPr id="162" name="Rectangle 161">
                <a:extLst>
                  <a:ext uri="{FF2B5EF4-FFF2-40B4-BE49-F238E27FC236}">
                    <a16:creationId xmlns:a16="http://schemas.microsoft.com/office/drawing/2014/main" id="{B6D0A85B-3890-1F45-9BFC-811B5745177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3" name="TextBox 162">
                <a:extLst>
                  <a:ext uri="{FF2B5EF4-FFF2-40B4-BE49-F238E27FC236}">
                    <a16:creationId xmlns:a16="http://schemas.microsoft.com/office/drawing/2014/main" id="{EEA5EE72-4CD7-1A46-9DF6-568DC138E4B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64" name="Graphic 163">
                <a:extLst>
                  <a:ext uri="{FF2B5EF4-FFF2-40B4-BE49-F238E27FC236}">
                    <a16:creationId xmlns:a16="http://schemas.microsoft.com/office/drawing/2014/main" id="{3CFCDF9C-C88C-3341-AB2C-415DF5C33EAB}"/>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46538" y="7116071"/>
                <a:ext cx="155227" cy="155227"/>
              </a:xfrm>
              <a:prstGeom prst="rect">
                <a:avLst/>
              </a:prstGeom>
            </p:spPr>
          </p:pic>
          <p:sp>
            <p:nvSpPr>
              <p:cNvPr id="165" name="TextBox 164">
                <a:extLst>
                  <a:ext uri="{FF2B5EF4-FFF2-40B4-BE49-F238E27FC236}">
                    <a16:creationId xmlns:a16="http://schemas.microsoft.com/office/drawing/2014/main" id="{2481AABB-FA68-0E42-83A5-60002F0CF46C}"/>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66" name="Picture 165">
                <a:extLst>
                  <a:ext uri="{FF2B5EF4-FFF2-40B4-BE49-F238E27FC236}">
                    <a16:creationId xmlns:a16="http://schemas.microsoft.com/office/drawing/2014/main" id="{2FC9AE94-F10E-2F49-B483-7ED173824832}"/>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3" name="Group 142">
              <a:extLst>
                <a:ext uri="{FF2B5EF4-FFF2-40B4-BE49-F238E27FC236}">
                  <a16:creationId xmlns:a16="http://schemas.microsoft.com/office/drawing/2014/main" id="{B5831C8C-0608-3A40-A402-088C1320D2DA}"/>
                </a:ext>
              </a:extLst>
            </p:cNvPr>
            <p:cNvGrpSpPr/>
            <p:nvPr userDrawn="1"/>
          </p:nvGrpSpPr>
          <p:grpSpPr>
            <a:xfrm>
              <a:off x="9521833" y="4199527"/>
              <a:ext cx="2617883" cy="635287"/>
              <a:chOff x="12352022" y="513115"/>
              <a:chExt cx="2617883" cy="635287"/>
            </a:xfrm>
          </p:grpSpPr>
          <p:sp>
            <p:nvSpPr>
              <p:cNvPr id="159" name="TextBox 158">
                <a:extLst>
                  <a:ext uri="{FF2B5EF4-FFF2-40B4-BE49-F238E27FC236}">
                    <a16:creationId xmlns:a16="http://schemas.microsoft.com/office/drawing/2014/main" id="{10910114-E8E6-A34A-93A2-5ED44636D61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60" name="TextBox 159">
                <a:extLst>
                  <a:ext uri="{FF2B5EF4-FFF2-40B4-BE49-F238E27FC236}">
                    <a16:creationId xmlns:a16="http://schemas.microsoft.com/office/drawing/2014/main" id="{67552FF1-C078-4C4F-AAB9-817604F41E2B}"/>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61" name="TextBox 160">
                <a:extLst>
                  <a:ext uri="{FF2B5EF4-FFF2-40B4-BE49-F238E27FC236}">
                    <a16:creationId xmlns:a16="http://schemas.microsoft.com/office/drawing/2014/main" id="{CCD37AEA-AC1D-A84E-9AF6-8A7E3C011D99}"/>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44" name="TextBox 143">
              <a:extLst>
                <a:ext uri="{FF2B5EF4-FFF2-40B4-BE49-F238E27FC236}">
                  <a16:creationId xmlns:a16="http://schemas.microsoft.com/office/drawing/2014/main" id="{34A26DA3-DB64-CC4A-925C-B75604BC4686}"/>
                </a:ext>
              </a:extLst>
            </p:cNvPr>
            <p:cNvSpPr txBox="1"/>
            <p:nvPr userDrawn="1"/>
          </p:nvSpPr>
          <p:spPr>
            <a:xfrm>
              <a:off x="9674267" y="5218639"/>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45" name="TextBox 144">
              <a:extLst>
                <a:ext uri="{FF2B5EF4-FFF2-40B4-BE49-F238E27FC236}">
                  <a16:creationId xmlns:a16="http://schemas.microsoft.com/office/drawing/2014/main" id="{27BCDA8C-98AB-6E41-86C8-68DD5ADC0556}"/>
                </a:ext>
              </a:extLst>
            </p:cNvPr>
            <p:cNvSpPr txBox="1"/>
            <p:nvPr userDrawn="1"/>
          </p:nvSpPr>
          <p:spPr>
            <a:xfrm>
              <a:off x="9686426" y="5633896"/>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46" name="TextBox 145">
              <a:extLst>
                <a:ext uri="{FF2B5EF4-FFF2-40B4-BE49-F238E27FC236}">
                  <a16:creationId xmlns:a16="http://schemas.microsoft.com/office/drawing/2014/main" id="{3674C8B4-19A9-7F4C-A0E9-A0CCA63C5A27}"/>
                </a:ext>
              </a:extLst>
            </p:cNvPr>
            <p:cNvSpPr txBox="1"/>
            <p:nvPr userDrawn="1"/>
          </p:nvSpPr>
          <p:spPr>
            <a:xfrm>
              <a:off x="9686426" y="6353986"/>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a:t>
              </a:r>
              <a:r>
                <a:rPr lang="en-US" sz="900" b="0"/>
                <a:t>Placeholder icon</a:t>
              </a:r>
            </a:p>
            <a:p>
              <a:pPr lvl="1">
                <a:buNone/>
              </a:pPr>
              <a:r>
                <a:rPr lang="en-US" sz="1575"/>
                <a:t>Click the image icon inside the placeholder to browse for an image.</a:t>
              </a:r>
            </a:p>
          </p:txBody>
        </p:sp>
        <p:sp>
          <p:nvSpPr>
            <p:cNvPr id="147" name="TextBox 146">
              <a:extLst>
                <a:ext uri="{FF2B5EF4-FFF2-40B4-BE49-F238E27FC236}">
                  <a16:creationId xmlns:a16="http://schemas.microsoft.com/office/drawing/2014/main" id="{6CDB408F-F9BC-BE49-BB1D-ED4826DEF237}"/>
                </a:ext>
              </a:extLst>
            </p:cNvPr>
            <p:cNvSpPr txBox="1"/>
            <p:nvPr userDrawn="1"/>
          </p:nvSpPr>
          <p:spPr>
            <a:xfrm>
              <a:off x="9674267" y="6784549"/>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48" name="TextBox 147">
              <a:extLst>
                <a:ext uri="{FF2B5EF4-FFF2-40B4-BE49-F238E27FC236}">
                  <a16:creationId xmlns:a16="http://schemas.microsoft.com/office/drawing/2014/main" id="{1ECE0F32-D532-904C-8F1D-31C62A85DF64}"/>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49" name="Straight Connector 148">
              <a:extLst>
                <a:ext uri="{FF2B5EF4-FFF2-40B4-BE49-F238E27FC236}">
                  <a16:creationId xmlns:a16="http://schemas.microsoft.com/office/drawing/2014/main" id="{51DEE00D-8872-664F-91AC-88EBE656C01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F7B782B6-E142-5C41-A58A-1C6E735E5795}"/>
                </a:ext>
              </a:extLst>
            </p:cNvPr>
            <p:cNvGrpSpPr/>
            <p:nvPr userDrawn="1"/>
          </p:nvGrpSpPr>
          <p:grpSpPr>
            <a:xfrm>
              <a:off x="9541497" y="1993090"/>
              <a:ext cx="2735151" cy="1739504"/>
              <a:chOff x="9541497" y="2125825"/>
              <a:chExt cx="2735151" cy="1739504"/>
            </a:xfrm>
          </p:grpSpPr>
          <p:sp>
            <p:nvSpPr>
              <p:cNvPr id="151" name="Rectangle 150">
                <a:extLst>
                  <a:ext uri="{FF2B5EF4-FFF2-40B4-BE49-F238E27FC236}">
                    <a16:creationId xmlns:a16="http://schemas.microsoft.com/office/drawing/2014/main" id="{FAADFAA3-8DA1-E14D-B99C-AB2508555523}"/>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2" name="TextBox 151">
                <a:extLst>
                  <a:ext uri="{FF2B5EF4-FFF2-40B4-BE49-F238E27FC236}">
                    <a16:creationId xmlns:a16="http://schemas.microsoft.com/office/drawing/2014/main" id="{A937AB33-CB8B-A241-9EA4-8CAC5B904E8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153" name="Graphic 152">
                <a:extLst>
                  <a:ext uri="{FF2B5EF4-FFF2-40B4-BE49-F238E27FC236}">
                    <a16:creationId xmlns:a16="http://schemas.microsoft.com/office/drawing/2014/main" id="{EBF5A0BA-1949-E142-BD57-E8238FDFF60F}"/>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264907"/>
                <a:ext cx="155227" cy="155227"/>
              </a:xfrm>
              <a:prstGeom prst="rect">
                <a:avLst/>
              </a:prstGeom>
            </p:spPr>
          </p:pic>
          <p:sp>
            <p:nvSpPr>
              <p:cNvPr id="154" name="TextBox 153">
                <a:extLst>
                  <a:ext uri="{FF2B5EF4-FFF2-40B4-BE49-F238E27FC236}">
                    <a16:creationId xmlns:a16="http://schemas.microsoft.com/office/drawing/2014/main" id="{E3FC725E-D267-EE4C-ACC7-0FF6F88C1DED}"/>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155" name="TextBox 154">
                <a:extLst>
                  <a:ext uri="{FF2B5EF4-FFF2-40B4-BE49-F238E27FC236}">
                    <a16:creationId xmlns:a16="http://schemas.microsoft.com/office/drawing/2014/main" id="{DAC191F7-746A-F649-8BB7-706F351D95B5}"/>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56" name="TextBox 155">
                <a:extLst>
                  <a:ext uri="{FF2B5EF4-FFF2-40B4-BE49-F238E27FC236}">
                    <a16:creationId xmlns:a16="http://schemas.microsoft.com/office/drawing/2014/main" id="{928BBA09-01DB-5E45-9E3F-116384E13EF0}"/>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157" name="TextBox 156">
                <a:extLst>
                  <a:ext uri="{FF2B5EF4-FFF2-40B4-BE49-F238E27FC236}">
                    <a16:creationId xmlns:a16="http://schemas.microsoft.com/office/drawing/2014/main" id="{D2E2DD0D-5C91-6840-8E42-F620FF7B593C}"/>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158" name="Picture 157">
                <a:extLst>
                  <a:ext uri="{FF2B5EF4-FFF2-40B4-BE49-F238E27FC236}">
                    <a16:creationId xmlns:a16="http://schemas.microsoft.com/office/drawing/2014/main" id="{D403EB95-EC44-9141-919C-B5D3EF377E28}"/>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spTree>
    <p:extLst>
      <p:ext uri="{BB962C8B-B14F-4D97-AF65-F5344CB8AC3E}">
        <p14:creationId xmlns:p14="http://schemas.microsoft.com/office/powerpoint/2010/main" val="1658845755"/>
      </p:ext>
    </p:extLst>
  </p:cSld>
  <p:clrMapOvr>
    <a:overrideClrMapping bg1="lt1" tx1="dk1" bg2="lt2" tx2="dk2" accent1="accent1" accent2="accent2" accent3="accent3" accent4="accent4" accent5="accent5" accent6="accent6" hlink="lt1" folHlink="lt1"/>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T.S.)">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2" y="3604213"/>
            <a:ext cx="18288000" cy="4941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9711944" y="3604214"/>
            <a:ext cx="8576056" cy="4941147"/>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1828601"/>
            <a:ext cx="16560800" cy="1371600"/>
          </a:xfrm>
        </p:spPr>
        <p:txBody>
          <a:bodyPr/>
          <a:lstStyle>
            <a:lvl1pPr>
              <a:defRPr sz="48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863600" y="4071333"/>
            <a:ext cx="8280400" cy="4006905"/>
          </a:xfrm>
          <a:prstGeom prst="rect">
            <a:avLst/>
          </a:prstGeom>
          <a:noFill/>
          <a:ln>
            <a:noFill/>
          </a:ln>
        </p:spPr>
        <p:txBody>
          <a:bodyPr wrap="square" lIns="0" tIns="0" rIns="0" bIns="0" anchor="ctr">
            <a:noAutofit/>
          </a:bodyPr>
          <a:lstStyle>
            <a:lvl1pPr marL="30957" indent="0">
              <a:spcAft>
                <a:spcPts val="450"/>
              </a:spcAft>
              <a:buNone/>
              <a:tabLst/>
              <a:defRPr sz="2100" b="1">
                <a:solidFill>
                  <a:schemeClr val="bg1"/>
                </a:solidFill>
              </a:defRPr>
            </a:lvl1pPr>
            <a:lvl2pPr marL="30957" indent="0">
              <a:spcAft>
                <a:spcPts val="300"/>
              </a:spcAft>
              <a:buNone/>
              <a:tabLst/>
              <a:defRPr sz="2100">
                <a:solidFill>
                  <a:schemeClr val="bg1"/>
                </a:solidFill>
              </a:defRPr>
            </a:lvl2pPr>
            <a:lvl3pPr marL="30957" indent="0">
              <a:spcAft>
                <a:spcPts val="300"/>
              </a:spcAft>
              <a:buFont typeface="Wingdings" pitchFamily="2" charset="2"/>
              <a:buNone/>
              <a:tabLst/>
              <a:defRPr sz="2100">
                <a:solidFill>
                  <a:schemeClr val="bg1"/>
                </a:solidFill>
              </a:defRPr>
            </a:lvl3pPr>
            <a:lvl4pPr marL="30957" indent="0">
              <a:spcAft>
                <a:spcPts val="300"/>
              </a:spcAft>
              <a:buFont typeface="System Font Regular"/>
              <a:buNone/>
              <a:tabLst/>
              <a:defRPr sz="2100">
                <a:solidFill>
                  <a:schemeClr val="bg1"/>
                </a:solidFill>
              </a:defRPr>
            </a:lvl4pPr>
            <a:lvl5pPr marL="30957" indent="0">
              <a:spcAft>
                <a:spcPts val="300"/>
              </a:spcAft>
              <a:buNone/>
              <a:tabLst/>
              <a:defRPr sz="2100">
                <a:solidFill>
                  <a:schemeClr val="bg1"/>
                </a:solidFill>
              </a:defRPr>
            </a:lvl5pPr>
            <a:lvl6pPr marL="30957" indent="0">
              <a:buNone/>
              <a:tabLst/>
              <a:defRPr>
                <a:solidFill>
                  <a:schemeClr val="bg1"/>
                </a:solidFill>
              </a:defRPr>
            </a:lvl6pPr>
            <a:lvl7pPr marL="30957" indent="0">
              <a:buNone/>
              <a:tabLst/>
              <a:defRPr>
                <a:solidFill>
                  <a:schemeClr val="bg1"/>
                </a:solidFill>
              </a:defRPr>
            </a:lvl7pPr>
            <a:lvl8pPr marL="30957" indent="0">
              <a:buNone/>
              <a:tabLst/>
              <a:defRPr>
                <a:solidFill>
                  <a:schemeClr val="bg1"/>
                </a:solidFill>
              </a:defRPr>
            </a:lvl8pPr>
            <a:lvl9pPr marL="30957"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3"/>
            <a:ext cx="4302814" cy="832802"/>
          </a:xfrm>
          <a:prstGeom prst="rect">
            <a:avLst/>
          </a:prstGeom>
        </p:spPr>
      </p:pic>
      <p:grpSp>
        <p:nvGrpSpPr>
          <p:cNvPr id="9" name="Group 8">
            <a:extLst>
              <a:ext uri="{FF2B5EF4-FFF2-40B4-BE49-F238E27FC236}">
                <a16:creationId xmlns:a16="http://schemas.microsoft.com/office/drawing/2014/main" id="{94A77A8F-5D12-E34B-8708-A5312423922C}"/>
              </a:ext>
            </a:extLst>
          </p:cNvPr>
          <p:cNvGrpSpPr/>
          <p:nvPr userDrawn="1"/>
        </p:nvGrpSpPr>
        <p:grpSpPr>
          <a:xfrm>
            <a:off x="-513927" y="1892727"/>
            <a:ext cx="502922" cy="1181443"/>
            <a:chOff x="-256404" y="360363"/>
            <a:chExt cx="251461" cy="692152"/>
          </a:xfrm>
        </p:grpSpPr>
        <p:grpSp>
          <p:nvGrpSpPr>
            <p:cNvPr id="10" name="Group 9">
              <a:extLst>
                <a:ext uri="{FF2B5EF4-FFF2-40B4-BE49-F238E27FC236}">
                  <a16:creationId xmlns:a16="http://schemas.microsoft.com/office/drawing/2014/main" id="{B637000E-F84A-1145-919E-5DA2FD101A77}"/>
                </a:ext>
              </a:extLst>
            </p:cNvPr>
            <p:cNvGrpSpPr/>
            <p:nvPr userDrawn="1"/>
          </p:nvGrpSpPr>
          <p:grpSpPr>
            <a:xfrm rot="16200000">
              <a:off x="-476749" y="580708"/>
              <a:ext cx="692152" cy="251461"/>
              <a:chOff x="431800" y="-235792"/>
              <a:chExt cx="4400551" cy="235792"/>
            </a:xfrm>
          </p:grpSpPr>
          <p:cxnSp>
            <p:nvCxnSpPr>
              <p:cNvPr id="13" name="Straight Connector 12">
                <a:extLst>
                  <a:ext uri="{FF2B5EF4-FFF2-40B4-BE49-F238E27FC236}">
                    <a16:creationId xmlns:a16="http://schemas.microsoft.com/office/drawing/2014/main" id="{7B380594-C62D-324D-AD00-233F0356024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DA0649-4B5A-6149-AF3E-E7306EFC79C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A9CBF1E-E8FA-9D49-99B7-933FA7F583C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1" name="TextBox 10">
              <a:extLst>
                <a:ext uri="{FF2B5EF4-FFF2-40B4-BE49-F238E27FC236}">
                  <a16:creationId xmlns:a16="http://schemas.microsoft.com/office/drawing/2014/main" id="{28F40B88-00B1-E24C-B5AC-F85B614215DD}"/>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17" name="Group 16">
            <a:extLst>
              <a:ext uri="{FF2B5EF4-FFF2-40B4-BE49-F238E27FC236}">
                <a16:creationId xmlns:a16="http://schemas.microsoft.com/office/drawing/2014/main" id="{256FBD86-8772-2741-BD56-20A14AB5B4D0}"/>
              </a:ext>
            </a:extLst>
          </p:cNvPr>
          <p:cNvGrpSpPr/>
          <p:nvPr userDrawn="1"/>
        </p:nvGrpSpPr>
        <p:grpSpPr>
          <a:xfrm>
            <a:off x="-513927" y="5050986"/>
            <a:ext cx="502922" cy="2047599"/>
            <a:chOff x="-256404" y="360363"/>
            <a:chExt cx="251461" cy="692152"/>
          </a:xfrm>
        </p:grpSpPr>
        <p:grpSp>
          <p:nvGrpSpPr>
            <p:cNvPr id="18" name="Group 17">
              <a:extLst>
                <a:ext uri="{FF2B5EF4-FFF2-40B4-BE49-F238E27FC236}">
                  <a16:creationId xmlns:a16="http://schemas.microsoft.com/office/drawing/2014/main" id="{16AB86AF-2A25-B547-9EDA-F8EED4FDCFCB}"/>
                </a:ext>
              </a:extLst>
            </p:cNvPr>
            <p:cNvGrpSpPr/>
            <p:nvPr userDrawn="1"/>
          </p:nvGrpSpPr>
          <p:grpSpPr>
            <a:xfrm rot="16200000">
              <a:off x="-476749" y="580708"/>
              <a:ext cx="692152" cy="251461"/>
              <a:chOff x="431800" y="-235792"/>
              <a:chExt cx="4400551" cy="235792"/>
            </a:xfrm>
          </p:grpSpPr>
          <p:cxnSp>
            <p:nvCxnSpPr>
              <p:cNvPr id="22" name="Straight Connector 21">
                <a:extLst>
                  <a:ext uri="{FF2B5EF4-FFF2-40B4-BE49-F238E27FC236}">
                    <a16:creationId xmlns:a16="http://schemas.microsoft.com/office/drawing/2014/main" id="{724101C4-1166-584E-ACD2-2214586A319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9C2C98-B3D1-5043-B59E-DFA49C30AF4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DA7E2B3-4DB5-8E48-AFA9-F7FCCD3A95B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9" name="TextBox 18">
              <a:extLst>
                <a:ext uri="{FF2B5EF4-FFF2-40B4-BE49-F238E27FC236}">
                  <a16:creationId xmlns:a16="http://schemas.microsoft.com/office/drawing/2014/main" id="{24FF7AC7-18F3-1F4F-ADDF-503169DE7192}"/>
                </a:ext>
              </a:extLst>
            </p:cNvPr>
            <p:cNvSpPr txBox="1"/>
            <p:nvPr userDrawn="1"/>
          </p:nvSpPr>
          <p:spPr>
            <a:xfrm rot="16200000">
              <a:off x="-301083" y="662667"/>
              <a:ext cx="340833"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grpSp>
        <p:nvGrpSpPr>
          <p:cNvPr id="113" name="Group 112">
            <a:extLst>
              <a:ext uri="{FF2B5EF4-FFF2-40B4-BE49-F238E27FC236}">
                <a16:creationId xmlns:a16="http://schemas.microsoft.com/office/drawing/2014/main" id="{77D3FCE0-E691-3E44-A57D-ECDAE556E4FE}"/>
              </a:ext>
            </a:extLst>
          </p:cNvPr>
          <p:cNvGrpSpPr/>
          <p:nvPr userDrawn="1"/>
        </p:nvGrpSpPr>
        <p:grpSpPr>
          <a:xfrm>
            <a:off x="862481" y="-370400"/>
            <a:ext cx="16560802" cy="11020956"/>
            <a:chOff x="431240" y="-246933"/>
            <a:chExt cx="8280401" cy="7347304"/>
          </a:xfrm>
        </p:grpSpPr>
        <p:grpSp>
          <p:nvGrpSpPr>
            <p:cNvPr id="114" name="Group 113">
              <a:extLst>
                <a:ext uri="{FF2B5EF4-FFF2-40B4-BE49-F238E27FC236}">
                  <a16:creationId xmlns:a16="http://schemas.microsoft.com/office/drawing/2014/main" id="{9E931012-2003-2543-97CB-79A6045D941E}"/>
                </a:ext>
              </a:extLst>
            </p:cNvPr>
            <p:cNvGrpSpPr/>
            <p:nvPr userDrawn="1"/>
          </p:nvGrpSpPr>
          <p:grpSpPr>
            <a:xfrm>
              <a:off x="431242" y="6864579"/>
              <a:ext cx="8280398" cy="235792"/>
              <a:chOff x="431801" y="-235792"/>
              <a:chExt cx="4400550" cy="235792"/>
            </a:xfrm>
          </p:grpSpPr>
          <p:cxnSp>
            <p:nvCxnSpPr>
              <p:cNvPr id="123" name="Straight Connector 122">
                <a:extLst>
                  <a:ext uri="{FF2B5EF4-FFF2-40B4-BE49-F238E27FC236}">
                    <a16:creationId xmlns:a16="http://schemas.microsoft.com/office/drawing/2014/main" id="{B93CA922-F7B0-0748-B406-436E8B6A0F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8147241-E2F6-C348-9AC4-7BD8938A2CF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79CC637B-89E3-684C-8110-25BFEE1E0211}"/>
                </a:ext>
              </a:extLst>
            </p:cNvPr>
            <p:cNvGrpSpPr/>
            <p:nvPr userDrawn="1"/>
          </p:nvGrpSpPr>
          <p:grpSpPr>
            <a:xfrm>
              <a:off x="431240" y="-246933"/>
              <a:ext cx="8280401" cy="235792"/>
              <a:chOff x="431800" y="-240735"/>
              <a:chExt cx="8280401" cy="235792"/>
            </a:xfrm>
          </p:grpSpPr>
          <p:grpSp>
            <p:nvGrpSpPr>
              <p:cNvPr id="116" name="Group 115">
                <a:extLst>
                  <a:ext uri="{FF2B5EF4-FFF2-40B4-BE49-F238E27FC236}">
                    <a16:creationId xmlns:a16="http://schemas.microsoft.com/office/drawing/2014/main" id="{00F2606F-6D13-5440-96CF-871056AD211A}"/>
                  </a:ext>
                </a:extLst>
              </p:cNvPr>
              <p:cNvGrpSpPr/>
              <p:nvPr userDrawn="1"/>
            </p:nvGrpSpPr>
            <p:grpSpPr>
              <a:xfrm>
                <a:off x="431800" y="-240735"/>
                <a:ext cx="8280400" cy="235792"/>
                <a:chOff x="431800" y="-235792"/>
                <a:chExt cx="4400551" cy="235792"/>
              </a:xfrm>
            </p:grpSpPr>
            <p:cxnSp>
              <p:nvCxnSpPr>
                <p:cNvPr id="120" name="Straight Connector 119">
                  <a:extLst>
                    <a:ext uri="{FF2B5EF4-FFF2-40B4-BE49-F238E27FC236}">
                      <a16:creationId xmlns:a16="http://schemas.microsoft.com/office/drawing/2014/main" id="{FCFB4B41-BF85-7B40-8CCC-196A3742C4C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05341C8-9176-C04A-979F-A1265E327B5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1739FE7B-2552-6F40-95CD-992E32CD500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17" name="TextBox 116">
                <a:extLst>
                  <a:ext uri="{FF2B5EF4-FFF2-40B4-BE49-F238E27FC236}">
                    <a16:creationId xmlns:a16="http://schemas.microsoft.com/office/drawing/2014/main" id="{BCAD5F91-0EBA-A346-B9D7-BDF226AC2562}"/>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118" name="Straight Arrow Connector 117">
                <a:extLst>
                  <a:ext uri="{FF2B5EF4-FFF2-40B4-BE49-F238E27FC236}">
                    <a16:creationId xmlns:a16="http://schemas.microsoft.com/office/drawing/2014/main" id="{B7483C9D-769B-A74A-871C-84AC19953014}"/>
                  </a:ext>
                </a:extLst>
              </p:cNvPr>
              <p:cNvCxnSpPr>
                <a:cxnSpLocks/>
                <a:stCxn id="117" idx="1"/>
                <a:endCxn id="12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FF12A77-86E0-B349-A46C-7E1FBDCC474C}"/>
                  </a:ext>
                </a:extLst>
              </p:cNvPr>
              <p:cNvCxnSpPr>
                <a:cxnSpLocks/>
                <a:stCxn id="117" idx="3"/>
                <a:endCxn id="12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25" name="Group 124">
            <a:extLst>
              <a:ext uri="{FF2B5EF4-FFF2-40B4-BE49-F238E27FC236}">
                <a16:creationId xmlns:a16="http://schemas.microsoft.com/office/drawing/2014/main" id="{AD5C5ED9-7B43-BE47-809A-7B8837E8043A}"/>
              </a:ext>
            </a:extLst>
          </p:cNvPr>
          <p:cNvGrpSpPr/>
          <p:nvPr userDrawn="1"/>
        </p:nvGrpSpPr>
        <p:grpSpPr>
          <a:xfrm>
            <a:off x="18798365" y="-2"/>
            <a:ext cx="5923430" cy="14832350"/>
            <a:chOff x="9399182" y="-1"/>
            <a:chExt cx="2961715" cy="9888233"/>
          </a:xfrm>
        </p:grpSpPr>
        <p:sp>
          <p:nvSpPr>
            <p:cNvPr id="126" name="Rectangle 125">
              <a:extLst>
                <a:ext uri="{FF2B5EF4-FFF2-40B4-BE49-F238E27FC236}">
                  <a16:creationId xmlns:a16="http://schemas.microsoft.com/office/drawing/2014/main" id="{F9BAF0BA-0BDC-1247-813B-03F7EA59E73E}"/>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127" name="Picture 126">
              <a:extLst>
                <a:ext uri="{FF2B5EF4-FFF2-40B4-BE49-F238E27FC236}">
                  <a16:creationId xmlns:a16="http://schemas.microsoft.com/office/drawing/2014/main" id="{061D06E5-386C-9A44-86AB-C48DF5024292}"/>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128" name="TextBox 127">
              <a:extLst>
                <a:ext uri="{FF2B5EF4-FFF2-40B4-BE49-F238E27FC236}">
                  <a16:creationId xmlns:a16="http://schemas.microsoft.com/office/drawing/2014/main" id="{CB2E8C9A-4FB4-6445-9C60-4EE2DB6B1768}"/>
                </a:ext>
              </a:extLst>
            </p:cNvPr>
            <p:cNvSpPr txBox="1"/>
            <p:nvPr userDrawn="1"/>
          </p:nvSpPr>
          <p:spPr>
            <a:xfrm>
              <a:off x="9558507" y="3874407"/>
              <a:ext cx="122039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HOW TO ADD AN IMAGE</a:t>
              </a:r>
            </a:p>
          </p:txBody>
        </p:sp>
        <p:cxnSp>
          <p:nvCxnSpPr>
            <p:cNvPr id="129" name="Straight Connector 128">
              <a:extLst>
                <a:ext uri="{FF2B5EF4-FFF2-40B4-BE49-F238E27FC236}">
                  <a16:creationId xmlns:a16="http://schemas.microsoft.com/office/drawing/2014/main" id="{E8A81CC4-D4ED-6647-B722-D848B3A6529A}"/>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4F84C578-2664-E643-9472-A17F6E6BE6BD}"/>
                </a:ext>
              </a:extLst>
            </p:cNvPr>
            <p:cNvSpPr txBox="1"/>
            <p:nvPr userDrawn="1"/>
          </p:nvSpPr>
          <p:spPr>
            <a:xfrm>
              <a:off x="9686426" y="4935334"/>
              <a:ext cx="2297338" cy="263405"/>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b="1"/>
                <a:t>Method 1:</a:t>
              </a:r>
              <a:r>
                <a:rPr lang="en-US" sz="900" b="0"/>
                <a:t>from file browser</a:t>
              </a:r>
            </a:p>
            <a:p>
              <a:pPr lvl="1">
                <a:buNone/>
              </a:pPr>
              <a:r>
                <a:rPr lang="en-US" sz="1575"/>
                <a:t>Drag the image onto the slide.</a:t>
              </a:r>
            </a:p>
          </p:txBody>
        </p:sp>
        <p:grpSp>
          <p:nvGrpSpPr>
            <p:cNvPr id="131" name="Group 130">
              <a:extLst>
                <a:ext uri="{FF2B5EF4-FFF2-40B4-BE49-F238E27FC236}">
                  <a16:creationId xmlns:a16="http://schemas.microsoft.com/office/drawing/2014/main" id="{E92595B0-CF39-6843-81E1-EAABD547E6A4}"/>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66122352-90ED-2A48-8FF8-33C7B03519D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TextBox 164">
                <a:extLst>
                  <a:ext uri="{FF2B5EF4-FFF2-40B4-BE49-F238E27FC236}">
                    <a16:creationId xmlns:a16="http://schemas.microsoft.com/office/drawing/2014/main" id="{46F342E6-6D49-BA41-A71D-B2EAF5BB702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4B56E006-7B74-2E43-8AF7-0B546803EFEF}"/>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132" name="Group 131">
              <a:extLst>
                <a:ext uri="{FF2B5EF4-FFF2-40B4-BE49-F238E27FC236}">
                  <a16:creationId xmlns:a16="http://schemas.microsoft.com/office/drawing/2014/main" id="{8ED31E1B-C47C-6444-B18D-10F07AD75967}"/>
                </a:ext>
              </a:extLst>
            </p:cNvPr>
            <p:cNvGrpSpPr/>
            <p:nvPr userDrawn="1"/>
          </p:nvGrpSpPr>
          <p:grpSpPr>
            <a:xfrm>
              <a:off x="9541497" y="8476917"/>
              <a:ext cx="2735151" cy="1411315"/>
              <a:chOff x="9296567" y="4910411"/>
              <a:chExt cx="2735151" cy="1411315"/>
            </a:xfrm>
          </p:grpSpPr>
          <p:sp>
            <p:nvSpPr>
              <p:cNvPr id="158" name="Rectangle 157">
                <a:extLst>
                  <a:ext uri="{FF2B5EF4-FFF2-40B4-BE49-F238E27FC236}">
                    <a16:creationId xmlns:a16="http://schemas.microsoft.com/office/drawing/2014/main" id="{1BC1C51A-ECC0-D846-83E1-18277AEBD12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9" name="TextBox 158">
                <a:extLst>
                  <a:ext uri="{FF2B5EF4-FFF2-40B4-BE49-F238E27FC236}">
                    <a16:creationId xmlns:a16="http://schemas.microsoft.com/office/drawing/2014/main" id="{62F58A85-515C-0644-8065-784967D0230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160" name="Graphic 159">
                <a:extLst>
                  <a:ext uri="{FF2B5EF4-FFF2-40B4-BE49-F238E27FC236}">
                    <a16:creationId xmlns:a16="http://schemas.microsoft.com/office/drawing/2014/main" id="{34BF85D0-43E2-6C47-8BDC-135B93441BB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56790" y="5049494"/>
                <a:ext cx="155227" cy="155227"/>
              </a:xfrm>
              <a:prstGeom prst="rect">
                <a:avLst/>
              </a:prstGeom>
            </p:spPr>
          </p:pic>
          <p:sp>
            <p:nvSpPr>
              <p:cNvPr id="161" name="TextBox 160">
                <a:extLst>
                  <a:ext uri="{FF2B5EF4-FFF2-40B4-BE49-F238E27FC236}">
                    <a16:creationId xmlns:a16="http://schemas.microsoft.com/office/drawing/2014/main" id="{A620BBCD-FCF8-A449-B62F-8347A0D2E56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2" name="TextBox 161">
                <a:extLst>
                  <a:ext uri="{FF2B5EF4-FFF2-40B4-BE49-F238E27FC236}">
                    <a16:creationId xmlns:a16="http://schemas.microsoft.com/office/drawing/2014/main" id="{A353EA54-45AB-D440-90A5-F7FFA68E827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3" name="TextBox 162">
                <a:extLst>
                  <a:ext uri="{FF2B5EF4-FFF2-40B4-BE49-F238E27FC236}">
                    <a16:creationId xmlns:a16="http://schemas.microsoft.com/office/drawing/2014/main" id="{BEDFBBB6-E5F9-B04E-9573-E0BEE0A827D6}"/>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33" name="Group 132">
              <a:extLst>
                <a:ext uri="{FF2B5EF4-FFF2-40B4-BE49-F238E27FC236}">
                  <a16:creationId xmlns:a16="http://schemas.microsoft.com/office/drawing/2014/main" id="{55FA8466-28DE-314F-9E10-841CA5A67806}"/>
                </a:ext>
              </a:extLst>
            </p:cNvPr>
            <p:cNvGrpSpPr/>
            <p:nvPr userDrawn="1"/>
          </p:nvGrpSpPr>
          <p:grpSpPr>
            <a:xfrm>
              <a:off x="9541497" y="7120261"/>
              <a:ext cx="2735151" cy="1280928"/>
              <a:chOff x="9286315" y="6976989"/>
              <a:chExt cx="2735151" cy="1280928"/>
            </a:xfrm>
          </p:grpSpPr>
          <p:sp>
            <p:nvSpPr>
              <p:cNvPr id="153" name="Rectangle 152">
                <a:extLst>
                  <a:ext uri="{FF2B5EF4-FFF2-40B4-BE49-F238E27FC236}">
                    <a16:creationId xmlns:a16="http://schemas.microsoft.com/office/drawing/2014/main" id="{05828DAF-41DC-FF4F-AC26-F4C6A8B6305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4" name="TextBox 153">
                <a:extLst>
                  <a:ext uri="{FF2B5EF4-FFF2-40B4-BE49-F238E27FC236}">
                    <a16:creationId xmlns:a16="http://schemas.microsoft.com/office/drawing/2014/main" id="{D8ADA2D6-D5A5-784E-A45D-83532F4E608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155" name="Graphic 154">
                <a:extLst>
                  <a:ext uri="{FF2B5EF4-FFF2-40B4-BE49-F238E27FC236}">
                    <a16:creationId xmlns:a16="http://schemas.microsoft.com/office/drawing/2014/main" id="{CEAC3E4D-5FCA-0645-9B99-2164C11F93A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446538" y="7116071"/>
                <a:ext cx="155227" cy="155227"/>
              </a:xfrm>
              <a:prstGeom prst="rect">
                <a:avLst/>
              </a:prstGeom>
            </p:spPr>
          </p:pic>
          <p:sp>
            <p:nvSpPr>
              <p:cNvPr id="156" name="TextBox 155">
                <a:extLst>
                  <a:ext uri="{FF2B5EF4-FFF2-40B4-BE49-F238E27FC236}">
                    <a16:creationId xmlns:a16="http://schemas.microsoft.com/office/drawing/2014/main" id="{9B42898C-5F47-3F43-B337-69341CF4C7D0}"/>
                  </a:ext>
                </a:extLst>
              </p:cNvPr>
              <p:cNvSpPr txBox="1"/>
              <p:nvPr userDrawn="1"/>
            </p:nvSpPr>
            <p:spPr>
              <a:xfrm>
                <a:off x="9446538" y="7369972"/>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157" name="Picture 156">
                <a:extLst>
                  <a:ext uri="{FF2B5EF4-FFF2-40B4-BE49-F238E27FC236}">
                    <a16:creationId xmlns:a16="http://schemas.microsoft.com/office/drawing/2014/main" id="{2B17B7A2-579E-264F-AFA9-A6C0D3044EE9}"/>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34" name="Group 133">
              <a:extLst>
                <a:ext uri="{FF2B5EF4-FFF2-40B4-BE49-F238E27FC236}">
                  <a16:creationId xmlns:a16="http://schemas.microsoft.com/office/drawing/2014/main" id="{4FCB2141-4630-E34F-91E8-A4B1D805FE7D}"/>
                </a:ext>
              </a:extLst>
            </p:cNvPr>
            <p:cNvGrpSpPr/>
            <p:nvPr userDrawn="1"/>
          </p:nvGrpSpPr>
          <p:grpSpPr>
            <a:xfrm>
              <a:off x="9521833" y="4199527"/>
              <a:ext cx="2617883" cy="635287"/>
              <a:chOff x="12352022" y="513115"/>
              <a:chExt cx="2617883" cy="635287"/>
            </a:xfrm>
          </p:grpSpPr>
          <p:sp>
            <p:nvSpPr>
              <p:cNvPr id="150" name="TextBox 149">
                <a:extLst>
                  <a:ext uri="{FF2B5EF4-FFF2-40B4-BE49-F238E27FC236}">
                    <a16:creationId xmlns:a16="http://schemas.microsoft.com/office/drawing/2014/main" id="{6F9AC646-EF27-2141-AEB7-4D0CDD043E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151" name="TextBox 150">
                <a:extLst>
                  <a:ext uri="{FF2B5EF4-FFF2-40B4-BE49-F238E27FC236}">
                    <a16:creationId xmlns:a16="http://schemas.microsoft.com/office/drawing/2014/main" id="{C8872405-7363-E04E-BCBC-4D7C41A0C02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152" name="TextBox 151">
                <a:extLst>
                  <a:ext uri="{FF2B5EF4-FFF2-40B4-BE49-F238E27FC236}">
                    <a16:creationId xmlns:a16="http://schemas.microsoft.com/office/drawing/2014/main" id="{163E301A-90B1-5142-8C9D-CBA4D2B0DDB1}"/>
                  </a:ext>
                </a:extLst>
              </p:cNvPr>
              <p:cNvSpPr txBox="1"/>
              <p:nvPr userDrawn="1"/>
            </p:nvSpPr>
            <p:spPr>
              <a:xfrm>
                <a:off x="12516615" y="513115"/>
                <a:ext cx="2453290" cy="59588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Select and download images from the Marketing Resource Database.</a:t>
                </a:r>
              </a:p>
              <a:p>
                <a:pPr lvl="0"/>
                <a:r>
                  <a:rPr lang="en-US" sz="1575"/>
                  <a:t>Add the image to the placeholder.</a:t>
                </a:r>
              </a:p>
            </p:txBody>
          </p:sp>
        </p:grpSp>
        <p:sp>
          <p:nvSpPr>
            <p:cNvPr id="135" name="TextBox 134">
              <a:extLst>
                <a:ext uri="{FF2B5EF4-FFF2-40B4-BE49-F238E27FC236}">
                  <a16:creationId xmlns:a16="http://schemas.microsoft.com/office/drawing/2014/main" id="{765364B7-0A41-A344-82EA-5CBC4E0534D1}"/>
                </a:ext>
              </a:extLst>
            </p:cNvPr>
            <p:cNvSpPr txBox="1"/>
            <p:nvPr userDrawn="1"/>
          </p:nvSpPr>
          <p:spPr>
            <a:xfrm>
              <a:off x="9674267" y="5218639"/>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If there are multiple image placeholders on the slide, select the intended placeholder before dragging in the image to let PowerPoint know where you want it.</a:t>
              </a:r>
            </a:p>
          </p:txBody>
        </p:sp>
        <p:sp>
          <p:nvSpPr>
            <p:cNvPr id="136" name="TextBox 135">
              <a:extLst>
                <a:ext uri="{FF2B5EF4-FFF2-40B4-BE49-F238E27FC236}">
                  <a16:creationId xmlns:a16="http://schemas.microsoft.com/office/drawing/2014/main" id="{57E30B1B-AA82-1544-9697-1536E16F1177}"/>
                </a:ext>
              </a:extLst>
            </p:cNvPr>
            <p:cNvSpPr txBox="1"/>
            <p:nvPr userDrawn="1"/>
          </p:nvSpPr>
          <p:spPr>
            <a:xfrm>
              <a:off x="9686426" y="5633896"/>
              <a:ext cx="2297338" cy="57990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2:</a:t>
              </a:r>
              <a:r>
                <a:rPr lang="en-US" sz="900" b="0"/>
                <a:t>Paste from clipboard</a:t>
              </a:r>
            </a:p>
            <a:p>
              <a:pPr lvl="1">
                <a:buNone/>
              </a:pPr>
              <a:r>
                <a:rPr lang="en-US" sz="1575"/>
                <a:t>Select the image placeholder.</a:t>
              </a:r>
            </a:p>
            <a:p>
              <a:pPr lvl="1">
                <a:buNone/>
              </a:pPr>
              <a:r>
                <a:rPr lang="en-US" sz="1575"/>
                <a:t>Right-click or use keyboard shortcuts to paste the image.</a:t>
              </a:r>
            </a:p>
          </p:txBody>
        </p:sp>
        <p:sp>
          <p:nvSpPr>
            <p:cNvPr id="137" name="TextBox 136">
              <a:extLst>
                <a:ext uri="{FF2B5EF4-FFF2-40B4-BE49-F238E27FC236}">
                  <a16:creationId xmlns:a16="http://schemas.microsoft.com/office/drawing/2014/main" id="{0B5B22EC-8F9C-CA4F-A61A-09D9EC55B715}"/>
                </a:ext>
              </a:extLst>
            </p:cNvPr>
            <p:cNvSpPr txBox="1"/>
            <p:nvPr userDrawn="1"/>
          </p:nvSpPr>
          <p:spPr>
            <a:xfrm>
              <a:off x="9686426" y="6353986"/>
              <a:ext cx="2297338" cy="40883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900"/>
                <a:t>Method 3:</a:t>
              </a:r>
              <a:r>
                <a:rPr lang="en-US" sz="900" b="0"/>
                <a:t>Placeholder icon</a:t>
              </a:r>
            </a:p>
            <a:p>
              <a:pPr lvl="1">
                <a:buNone/>
              </a:pPr>
              <a:r>
                <a:rPr lang="en-US" sz="1575"/>
                <a:t>Click the image icon inside the placeholder to browse for an image.</a:t>
              </a:r>
            </a:p>
          </p:txBody>
        </p:sp>
        <p:sp>
          <p:nvSpPr>
            <p:cNvPr id="138" name="TextBox 137">
              <a:extLst>
                <a:ext uri="{FF2B5EF4-FFF2-40B4-BE49-F238E27FC236}">
                  <a16:creationId xmlns:a16="http://schemas.microsoft.com/office/drawing/2014/main" id="{0321AB7A-262C-E243-9A39-092F6CABA552}"/>
                </a:ext>
              </a:extLst>
            </p:cNvPr>
            <p:cNvSpPr txBox="1"/>
            <p:nvPr userDrawn="1"/>
          </p:nvSpPr>
          <p:spPr>
            <a:xfrm>
              <a:off x="9674267" y="6784549"/>
              <a:ext cx="2374733" cy="215443"/>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t>Note: This icon may be covered by another element.</a:t>
              </a:r>
              <a:br>
                <a:rPr lang="en-US" sz="1050"/>
              </a:br>
              <a:r>
                <a:rPr lang="en-US" sz="1050"/>
                <a:t>In this case use one of the other methods.</a:t>
              </a:r>
            </a:p>
          </p:txBody>
        </p:sp>
        <p:sp>
          <p:nvSpPr>
            <p:cNvPr id="139" name="TextBox 138">
              <a:extLst>
                <a:ext uri="{FF2B5EF4-FFF2-40B4-BE49-F238E27FC236}">
                  <a16:creationId xmlns:a16="http://schemas.microsoft.com/office/drawing/2014/main" id="{50EAAF30-5A19-764F-8A81-E50A2CDBB443}"/>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40" name="Straight Connector 139">
              <a:extLst>
                <a:ext uri="{FF2B5EF4-FFF2-40B4-BE49-F238E27FC236}">
                  <a16:creationId xmlns:a16="http://schemas.microsoft.com/office/drawing/2014/main" id="{3DF2975D-FBB6-8D43-9A3E-31BFB4BC4C9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14AED418-A7FD-0943-98FB-BDDDA0D8E908}"/>
                </a:ext>
              </a:extLst>
            </p:cNvPr>
            <p:cNvGrpSpPr/>
            <p:nvPr userDrawn="1"/>
          </p:nvGrpSpPr>
          <p:grpSpPr>
            <a:xfrm>
              <a:off x="9541497" y="1993090"/>
              <a:ext cx="2735151" cy="1739504"/>
              <a:chOff x="9541497" y="2125825"/>
              <a:chExt cx="2735151" cy="1739504"/>
            </a:xfrm>
          </p:grpSpPr>
          <p:sp>
            <p:nvSpPr>
              <p:cNvPr id="142" name="Rectangle 141">
                <a:extLst>
                  <a:ext uri="{FF2B5EF4-FFF2-40B4-BE49-F238E27FC236}">
                    <a16:creationId xmlns:a16="http://schemas.microsoft.com/office/drawing/2014/main" id="{96DB50A7-2B13-B747-9724-B02F5CC5FAE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3" name="TextBox 142">
                <a:extLst>
                  <a:ext uri="{FF2B5EF4-FFF2-40B4-BE49-F238E27FC236}">
                    <a16:creationId xmlns:a16="http://schemas.microsoft.com/office/drawing/2014/main" id="{97885988-9EEC-D24A-B627-43F68E16F4BC}"/>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144" name="Graphic 143">
                <a:extLst>
                  <a:ext uri="{FF2B5EF4-FFF2-40B4-BE49-F238E27FC236}">
                    <a16:creationId xmlns:a16="http://schemas.microsoft.com/office/drawing/2014/main" id="{83851E78-BB9F-6449-8DF6-A0FC2CAA2BE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264907"/>
                <a:ext cx="155227" cy="155227"/>
              </a:xfrm>
              <a:prstGeom prst="rect">
                <a:avLst/>
              </a:prstGeom>
            </p:spPr>
          </p:pic>
          <p:sp>
            <p:nvSpPr>
              <p:cNvPr id="145" name="TextBox 144">
                <a:extLst>
                  <a:ext uri="{FF2B5EF4-FFF2-40B4-BE49-F238E27FC236}">
                    <a16:creationId xmlns:a16="http://schemas.microsoft.com/office/drawing/2014/main" id="{EC05698B-83B1-FA41-890C-86B8BDC77CEF}"/>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146" name="TextBox 145">
                <a:extLst>
                  <a:ext uri="{FF2B5EF4-FFF2-40B4-BE49-F238E27FC236}">
                    <a16:creationId xmlns:a16="http://schemas.microsoft.com/office/drawing/2014/main" id="{7352129B-5821-294B-A6FC-0108438173D0}"/>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47" name="TextBox 146">
                <a:extLst>
                  <a:ext uri="{FF2B5EF4-FFF2-40B4-BE49-F238E27FC236}">
                    <a16:creationId xmlns:a16="http://schemas.microsoft.com/office/drawing/2014/main" id="{95C0D103-7B69-674C-BB26-5A97DEC86380}"/>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148" name="TextBox 147">
                <a:extLst>
                  <a:ext uri="{FF2B5EF4-FFF2-40B4-BE49-F238E27FC236}">
                    <a16:creationId xmlns:a16="http://schemas.microsoft.com/office/drawing/2014/main" id="{01F7D329-536B-8B41-B896-7592DD5B60F6}"/>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149" name="Picture 148">
                <a:extLst>
                  <a:ext uri="{FF2B5EF4-FFF2-40B4-BE49-F238E27FC236}">
                    <a16:creationId xmlns:a16="http://schemas.microsoft.com/office/drawing/2014/main" id="{DE1D17B7-BC70-8F4C-AF98-5944562B2CD6}"/>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spTree>
    <p:extLst>
      <p:ext uri="{BB962C8B-B14F-4D97-AF65-F5344CB8AC3E}">
        <p14:creationId xmlns:p14="http://schemas.microsoft.com/office/powerpoint/2010/main" val="343048445"/>
      </p:ext>
    </p:extLst>
  </p:cSld>
  <p:clrMapOvr>
    <a:overrideClrMapping bg1="lt1" tx1="dk1" bg2="lt2" tx2="dk2" accent1="accent1" accent2="accent2" accent3="accent3" accent4="accent4" accent5="accent5" accent6="accent6" hlink="lt1" folHlink="lt1"/>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3604097"/>
            <a:ext cx="16560800" cy="1384361"/>
          </a:xfrm>
        </p:spPr>
        <p:txBody>
          <a:bodyPr/>
          <a:lstStyle>
            <a:lvl1pPr>
              <a:defRPr sz="4800"/>
            </a:lvl1pPr>
          </a:lstStyle>
          <a:p>
            <a:r>
              <a:rPr lang="en-US"/>
              <a:t>Click to add </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293705"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grpSp>
        <p:nvGrpSpPr>
          <p:cNvPr id="7" name="Group 6">
            <a:extLst>
              <a:ext uri="{FF2B5EF4-FFF2-40B4-BE49-F238E27FC236}">
                <a16:creationId xmlns:a16="http://schemas.microsoft.com/office/drawing/2014/main" id="{329E5FF7-98BC-884F-840D-5E423F4AF849}"/>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513927" y="5433944"/>
            <a:ext cx="502922" cy="2260220"/>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863600"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12821479"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9391374"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2" name="Group 1">
            <a:extLst>
              <a:ext uri="{FF2B5EF4-FFF2-40B4-BE49-F238E27FC236}">
                <a16:creationId xmlns:a16="http://schemas.microsoft.com/office/drawing/2014/main" id="{C8C5271A-0BDF-8A4B-A174-563C1037B2D5}"/>
              </a:ext>
            </a:extLst>
          </p:cNvPr>
          <p:cNvGrpSpPr/>
          <p:nvPr userDrawn="1"/>
        </p:nvGrpSpPr>
        <p:grpSpPr>
          <a:xfrm>
            <a:off x="18798365" y="-1"/>
            <a:ext cx="5923430" cy="12574923"/>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161159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1580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Crop the headshots so that they match:</a:t>
              </a:r>
            </a:p>
            <a:p>
              <a:pPr lvl="1"/>
              <a:r>
                <a:rPr lang="en-US" sz="1350"/>
                <a:t>Heads are the same size and relative position</a:t>
              </a:r>
            </a:p>
            <a:p>
              <a:pPr marL="202407" marR="0" lvl="1" indent="-197645" algn="l" defTabSz="1371600" rtl="0" eaLnBrk="1" fontAlgn="auto" latinLnBrk="0" hangingPunct="1">
                <a:lnSpc>
                  <a:spcPct val="90000"/>
                </a:lnSpc>
                <a:spcBef>
                  <a:spcPts val="0"/>
                </a:spcBef>
                <a:spcAft>
                  <a:spcPts val="450"/>
                </a:spcAft>
                <a:buClrTx/>
                <a:buSzTx/>
                <a:buFont typeface="Wingdings" pitchFamily="2" charset="2"/>
                <a:buChar char="§"/>
                <a:tabLst/>
                <a:defRPr/>
              </a:pPr>
              <a:r>
                <a:rPr lang="en-US" sz="1350"/>
                <a:t>The entire head is visible</a:t>
              </a:r>
            </a:p>
            <a:p>
              <a:pPr lvl="1"/>
              <a:r>
                <a:rPr lang="en-US" sz="1350"/>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862481" y="-370400"/>
            <a:ext cx="16560802" cy="11020956"/>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0955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8974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In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3604097"/>
            <a:ext cx="16560800" cy="1384361"/>
          </a:xfrm>
        </p:spPr>
        <p:txBody>
          <a:bodyPr/>
          <a:lstStyle>
            <a:lvl1pPr>
              <a:defRPr sz="48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513927" y="5433944"/>
            <a:ext cx="502922" cy="2260220"/>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pic>
        <p:nvPicPr>
          <p:cNvPr id="24" name="Graphic 23">
            <a:extLst>
              <a:ext uri="{FF2B5EF4-FFF2-40B4-BE49-F238E27FC236}">
                <a16:creationId xmlns:a16="http://schemas.microsoft.com/office/drawing/2014/main" id="{A51D81C6-D41D-9C48-B9F1-95BFC2FEC10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sp>
        <p:nvSpPr>
          <p:cNvPr id="27" name="Text Placeholder 7">
            <a:extLst>
              <a:ext uri="{FF2B5EF4-FFF2-40B4-BE49-F238E27FC236}">
                <a16:creationId xmlns:a16="http://schemas.microsoft.com/office/drawing/2014/main" id="{8D9716CF-B3CC-9749-B8D6-4D1852A62190}"/>
              </a:ext>
            </a:extLst>
          </p:cNvPr>
          <p:cNvSpPr>
            <a:spLocks noGrp="1"/>
          </p:cNvSpPr>
          <p:nvPr>
            <p:ph type="body" sz="quarter" idx="15" hasCustomPrompt="1"/>
          </p:nvPr>
        </p:nvSpPr>
        <p:spPr>
          <a:xfrm>
            <a:off x="4293705"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28" name="Text Placeholder 7">
            <a:extLst>
              <a:ext uri="{FF2B5EF4-FFF2-40B4-BE49-F238E27FC236}">
                <a16:creationId xmlns:a16="http://schemas.microsoft.com/office/drawing/2014/main" id="{AC91DC8D-5748-6C4F-BAA3-A949A24C8EF5}"/>
              </a:ext>
            </a:extLst>
          </p:cNvPr>
          <p:cNvSpPr>
            <a:spLocks noGrp="1"/>
          </p:cNvSpPr>
          <p:nvPr>
            <p:ph type="body" sz="quarter" idx="17" hasCustomPrompt="1"/>
          </p:nvPr>
        </p:nvSpPr>
        <p:spPr>
          <a:xfrm>
            <a:off x="12821479"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22" name="Picture Placeholder 2">
            <a:extLst>
              <a:ext uri="{FF2B5EF4-FFF2-40B4-BE49-F238E27FC236}">
                <a16:creationId xmlns:a16="http://schemas.microsoft.com/office/drawing/2014/main" id="{0216EB2D-59F4-FD47-931E-E02AB99C2681}"/>
              </a:ext>
            </a:extLst>
          </p:cNvPr>
          <p:cNvSpPr>
            <a:spLocks noGrp="1"/>
          </p:cNvSpPr>
          <p:nvPr>
            <p:ph type="pic" sz="quarter" idx="16" hasCustomPrompt="1"/>
          </p:nvPr>
        </p:nvSpPr>
        <p:spPr>
          <a:xfrm>
            <a:off x="863600"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5" name="Picture Placeholder 2">
            <a:extLst>
              <a:ext uri="{FF2B5EF4-FFF2-40B4-BE49-F238E27FC236}">
                <a16:creationId xmlns:a16="http://schemas.microsoft.com/office/drawing/2014/main" id="{97F05825-72C9-7043-8C8F-2226D2DE63D4}"/>
              </a:ext>
            </a:extLst>
          </p:cNvPr>
          <p:cNvSpPr>
            <a:spLocks noGrp="1"/>
          </p:cNvSpPr>
          <p:nvPr>
            <p:ph type="pic" sz="quarter" idx="18" hasCustomPrompt="1"/>
          </p:nvPr>
        </p:nvSpPr>
        <p:spPr>
          <a:xfrm>
            <a:off x="9391374"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70" name="Group 69">
            <a:extLst>
              <a:ext uri="{FF2B5EF4-FFF2-40B4-BE49-F238E27FC236}">
                <a16:creationId xmlns:a16="http://schemas.microsoft.com/office/drawing/2014/main" id="{2FBAFDC7-47DA-9C4A-816F-E85B56A431AE}"/>
              </a:ext>
            </a:extLst>
          </p:cNvPr>
          <p:cNvGrpSpPr/>
          <p:nvPr userDrawn="1"/>
        </p:nvGrpSpPr>
        <p:grpSpPr>
          <a:xfrm>
            <a:off x="18798365" y="-1"/>
            <a:ext cx="5923430" cy="12574923"/>
            <a:chOff x="9399182" y="-1"/>
            <a:chExt cx="2961715" cy="8383282"/>
          </a:xfrm>
        </p:grpSpPr>
        <p:sp>
          <p:nvSpPr>
            <p:cNvPr id="71" name="Rectangle 70">
              <a:extLst>
                <a:ext uri="{FF2B5EF4-FFF2-40B4-BE49-F238E27FC236}">
                  <a16:creationId xmlns:a16="http://schemas.microsoft.com/office/drawing/2014/main" id="{A7A2DDC7-CEC7-FF41-8438-335E93560D63}"/>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2" name="Picture 71">
              <a:extLst>
                <a:ext uri="{FF2B5EF4-FFF2-40B4-BE49-F238E27FC236}">
                  <a16:creationId xmlns:a16="http://schemas.microsoft.com/office/drawing/2014/main" id="{3D54E816-A47F-9749-8EC0-C0EC180FF767}"/>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73" name="TextBox 72">
              <a:extLst>
                <a:ext uri="{FF2B5EF4-FFF2-40B4-BE49-F238E27FC236}">
                  <a16:creationId xmlns:a16="http://schemas.microsoft.com/office/drawing/2014/main" id="{0ABBEEBD-B580-2448-9DEE-78136FA2421D}"/>
                </a:ext>
              </a:extLst>
            </p:cNvPr>
            <p:cNvSpPr txBox="1"/>
            <p:nvPr userDrawn="1"/>
          </p:nvSpPr>
          <p:spPr>
            <a:xfrm>
              <a:off x="9558507" y="3863269"/>
              <a:ext cx="161159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TIPS FOR ADDING HEADSHOTS</a:t>
              </a:r>
            </a:p>
          </p:txBody>
        </p:sp>
        <p:cxnSp>
          <p:nvCxnSpPr>
            <p:cNvPr id="74" name="Straight Connector 73">
              <a:extLst>
                <a:ext uri="{FF2B5EF4-FFF2-40B4-BE49-F238E27FC236}">
                  <a16:creationId xmlns:a16="http://schemas.microsoft.com/office/drawing/2014/main" id="{23269366-0820-BA46-81B5-20DC9631FC5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49CD1A0-1933-B347-9CB4-36408A1C9217}"/>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6" name="TextBox 75">
              <a:extLst>
                <a:ext uri="{FF2B5EF4-FFF2-40B4-BE49-F238E27FC236}">
                  <a16:creationId xmlns:a16="http://schemas.microsoft.com/office/drawing/2014/main" id="{5FD3FB48-94EB-1B4E-81F7-1FE45EDD3C39}"/>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77" name="Picture 76">
              <a:extLst>
                <a:ext uri="{FF2B5EF4-FFF2-40B4-BE49-F238E27FC236}">
                  <a16:creationId xmlns:a16="http://schemas.microsoft.com/office/drawing/2014/main" id="{E9B96E12-B99E-D44E-89CE-B8A44D18D3FA}"/>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78" name="Rectangle 77">
              <a:extLst>
                <a:ext uri="{FF2B5EF4-FFF2-40B4-BE49-F238E27FC236}">
                  <a16:creationId xmlns:a16="http://schemas.microsoft.com/office/drawing/2014/main" id="{E3DCCE05-B8D4-1F4C-8BFF-80AE234A7349}"/>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TextBox 78">
              <a:extLst>
                <a:ext uri="{FF2B5EF4-FFF2-40B4-BE49-F238E27FC236}">
                  <a16:creationId xmlns:a16="http://schemas.microsoft.com/office/drawing/2014/main" id="{0169AEC9-5839-9445-8182-C14959A558B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B5D3FADB-81B2-5447-A92A-F89A20223BFF}"/>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7111049"/>
              <a:ext cx="155227" cy="155227"/>
            </a:xfrm>
            <a:prstGeom prst="rect">
              <a:avLst/>
            </a:prstGeom>
          </p:spPr>
        </p:pic>
        <p:sp>
          <p:nvSpPr>
            <p:cNvPr id="81" name="TextBox 80">
              <a:extLst>
                <a:ext uri="{FF2B5EF4-FFF2-40B4-BE49-F238E27FC236}">
                  <a16:creationId xmlns:a16="http://schemas.microsoft.com/office/drawing/2014/main" id="{54E5FFD5-1A47-A54C-AB01-D7E7F47A6776}"/>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BD396389-F227-194B-8487-C4FE671EBEBF}"/>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AD61651D-60D1-2141-97AD-456E38DCC979}"/>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84" name="Rectangle 83">
              <a:extLst>
                <a:ext uri="{FF2B5EF4-FFF2-40B4-BE49-F238E27FC236}">
                  <a16:creationId xmlns:a16="http://schemas.microsoft.com/office/drawing/2014/main" id="{ECF4C248-85A7-1545-ADEF-643AC9D31C7D}"/>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5" name="TextBox 84">
              <a:extLst>
                <a:ext uri="{FF2B5EF4-FFF2-40B4-BE49-F238E27FC236}">
                  <a16:creationId xmlns:a16="http://schemas.microsoft.com/office/drawing/2014/main" id="{01F7ED9B-4120-C24F-8900-05688AA058B6}"/>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6" name="Graphic 85">
              <a:extLst>
                <a:ext uri="{FF2B5EF4-FFF2-40B4-BE49-F238E27FC236}">
                  <a16:creationId xmlns:a16="http://schemas.microsoft.com/office/drawing/2014/main" id="{C51F0AD1-C4CD-AF43-B356-01B7B3AD94C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5754392"/>
              <a:ext cx="155227" cy="155227"/>
            </a:xfrm>
            <a:prstGeom prst="rect">
              <a:avLst/>
            </a:prstGeom>
          </p:spPr>
        </p:pic>
        <p:sp>
          <p:nvSpPr>
            <p:cNvPr id="87" name="TextBox 86">
              <a:extLst>
                <a:ext uri="{FF2B5EF4-FFF2-40B4-BE49-F238E27FC236}">
                  <a16:creationId xmlns:a16="http://schemas.microsoft.com/office/drawing/2014/main" id="{B7DC1C2B-EC3F-BA43-9A91-D3ADD23C3B7A}"/>
                </a:ext>
              </a:extLst>
            </p:cNvPr>
            <p:cNvSpPr txBox="1"/>
            <p:nvPr userDrawn="1"/>
          </p:nvSpPr>
          <p:spPr>
            <a:xfrm>
              <a:off x="9701720" y="6008293"/>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8" name="Picture 87">
              <a:extLst>
                <a:ext uri="{FF2B5EF4-FFF2-40B4-BE49-F238E27FC236}">
                  <a16:creationId xmlns:a16="http://schemas.microsoft.com/office/drawing/2014/main" id="{0D9C39FB-7101-2C49-A7AF-EDE1C444F04F}"/>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9" name="TextBox 88">
              <a:extLst>
                <a:ext uri="{FF2B5EF4-FFF2-40B4-BE49-F238E27FC236}">
                  <a16:creationId xmlns:a16="http://schemas.microsoft.com/office/drawing/2014/main" id="{9CC55C53-92B2-C546-BE73-3BD2B881D4BF}"/>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90" name="TextBox 89">
              <a:extLst>
                <a:ext uri="{FF2B5EF4-FFF2-40B4-BE49-F238E27FC236}">
                  <a16:creationId xmlns:a16="http://schemas.microsoft.com/office/drawing/2014/main" id="{9EEB8476-E283-6A41-84A9-A2C4E784944F}"/>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91" name="TextBox 90">
              <a:extLst>
                <a:ext uri="{FF2B5EF4-FFF2-40B4-BE49-F238E27FC236}">
                  <a16:creationId xmlns:a16="http://schemas.microsoft.com/office/drawing/2014/main" id="{AEE411E8-9BC9-C04A-88A2-8770C3CDDD21}"/>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Add the photos to the placeholders.</a:t>
              </a:r>
            </a:p>
          </p:txBody>
        </p:sp>
        <p:sp>
          <p:nvSpPr>
            <p:cNvPr id="92" name="TextBox 91">
              <a:extLst>
                <a:ext uri="{FF2B5EF4-FFF2-40B4-BE49-F238E27FC236}">
                  <a16:creationId xmlns:a16="http://schemas.microsoft.com/office/drawing/2014/main" id="{6F252C8B-A514-954B-BC9F-E4AF5A09F0EC}"/>
                </a:ext>
              </a:extLst>
            </p:cNvPr>
            <p:cNvSpPr txBox="1"/>
            <p:nvPr userDrawn="1"/>
          </p:nvSpPr>
          <p:spPr>
            <a:xfrm>
              <a:off x="9686425" y="4503349"/>
              <a:ext cx="1468453" cy="91580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Crop the headshots so that they match:</a:t>
              </a:r>
            </a:p>
            <a:p>
              <a:pPr lvl="1"/>
              <a:r>
                <a:rPr lang="en-US" sz="1350"/>
                <a:t>Heads are the same size and relative position</a:t>
              </a:r>
            </a:p>
            <a:p>
              <a:pPr marL="202407" marR="0" lvl="1" indent="-197645" algn="l" defTabSz="1371600" rtl="0" eaLnBrk="1" fontAlgn="auto" latinLnBrk="0" hangingPunct="1">
                <a:lnSpc>
                  <a:spcPct val="90000"/>
                </a:lnSpc>
                <a:spcBef>
                  <a:spcPts val="0"/>
                </a:spcBef>
                <a:spcAft>
                  <a:spcPts val="450"/>
                </a:spcAft>
                <a:buClrTx/>
                <a:buSzTx/>
                <a:buFont typeface="Wingdings" pitchFamily="2" charset="2"/>
                <a:buChar char="§"/>
                <a:tabLst/>
                <a:defRPr/>
              </a:pPr>
              <a:r>
                <a:rPr lang="en-US" sz="1350"/>
                <a:t>The entire head is visible</a:t>
              </a:r>
            </a:p>
            <a:p>
              <a:pPr lvl="1"/>
              <a:r>
                <a:rPr lang="en-US" sz="1350"/>
                <a:t>Shoulders are visible</a:t>
              </a:r>
            </a:p>
          </p:txBody>
        </p:sp>
        <p:sp>
          <p:nvSpPr>
            <p:cNvPr id="93" name="Rectangle 92">
              <a:extLst>
                <a:ext uri="{FF2B5EF4-FFF2-40B4-BE49-F238E27FC236}">
                  <a16:creationId xmlns:a16="http://schemas.microsoft.com/office/drawing/2014/main" id="{032BB037-EDB0-194D-9E71-040FE1867B64}"/>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4" name="TextBox 93">
              <a:extLst>
                <a:ext uri="{FF2B5EF4-FFF2-40B4-BE49-F238E27FC236}">
                  <a16:creationId xmlns:a16="http://schemas.microsoft.com/office/drawing/2014/main" id="{03EA2B74-83D8-7542-91F6-476FF3AC2DC4}"/>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95" name="Graphic 94">
              <a:extLst>
                <a:ext uri="{FF2B5EF4-FFF2-40B4-BE49-F238E27FC236}">
                  <a16:creationId xmlns:a16="http://schemas.microsoft.com/office/drawing/2014/main" id="{11BFA0A0-D799-E747-B082-8C9228649C09}"/>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121034"/>
              <a:ext cx="155227" cy="155227"/>
            </a:xfrm>
            <a:prstGeom prst="rect">
              <a:avLst/>
            </a:prstGeom>
          </p:spPr>
        </p:pic>
        <p:sp>
          <p:nvSpPr>
            <p:cNvPr id="96" name="TextBox 95">
              <a:extLst>
                <a:ext uri="{FF2B5EF4-FFF2-40B4-BE49-F238E27FC236}">
                  <a16:creationId xmlns:a16="http://schemas.microsoft.com/office/drawing/2014/main" id="{B54C888B-8D9B-0F49-958D-10DF1E18C36A}"/>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97" name="TextBox 96">
              <a:extLst>
                <a:ext uri="{FF2B5EF4-FFF2-40B4-BE49-F238E27FC236}">
                  <a16:creationId xmlns:a16="http://schemas.microsoft.com/office/drawing/2014/main" id="{EE7842C4-CD36-214E-8855-3F2C2B51C2CB}"/>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98" name="TextBox 97">
              <a:extLst>
                <a:ext uri="{FF2B5EF4-FFF2-40B4-BE49-F238E27FC236}">
                  <a16:creationId xmlns:a16="http://schemas.microsoft.com/office/drawing/2014/main" id="{1B51B1E1-437F-B24F-91B7-36B605E62803}"/>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99" name="TextBox 98">
              <a:extLst>
                <a:ext uri="{FF2B5EF4-FFF2-40B4-BE49-F238E27FC236}">
                  <a16:creationId xmlns:a16="http://schemas.microsoft.com/office/drawing/2014/main" id="{BD384708-F855-C94E-8FD0-900BDD4CB339}"/>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100" name="Picture 99">
              <a:extLst>
                <a:ext uri="{FF2B5EF4-FFF2-40B4-BE49-F238E27FC236}">
                  <a16:creationId xmlns:a16="http://schemas.microsoft.com/office/drawing/2014/main" id="{87400EAF-8B50-254F-9E36-50BCDA0B4ED5}"/>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101" name="Picture 100">
              <a:extLst>
                <a:ext uri="{FF2B5EF4-FFF2-40B4-BE49-F238E27FC236}">
                  <a16:creationId xmlns:a16="http://schemas.microsoft.com/office/drawing/2014/main" id="{1315041C-6446-BA45-BB92-81623B91BF6F}"/>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102" name="TextBox 101">
              <a:extLst>
                <a:ext uri="{FF2B5EF4-FFF2-40B4-BE49-F238E27FC236}">
                  <a16:creationId xmlns:a16="http://schemas.microsoft.com/office/drawing/2014/main" id="{C2898206-9D7A-634C-8B17-25423B6E185A}"/>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03" name="Straight Connector 102">
              <a:extLst>
                <a:ext uri="{FF2B5EF4-FFF2-40B4-BE49-F238E27FC236}">
                  <a16:creationId xmlns:a16="http://schemas.microsoft.com/office/drawing/2014/main" id="{E8D78739-06CA-C84C-8CB1-9AD8B790402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5565709-B9E5-D144-96ED-FC30124F65FB}"/>
              </a:ext>
            </a:extLst>
          </p:cNvPr>
          <p:cNvGrpSpPr/>
          <p:nvPr userDrawn="1"/>
        </p:nvGrpSpPr>
        <p:grpSpPr>
          <a:xfrm>
            <a:off x="862481" y="-370400"/>
            <a:ext cx="16560802" cy="11020956"/>
            <a:chOff x="431240" y="-246933"/>
            <a:chExt cx="8280401" cy="7347304"/>
          </a:xfrm>
        </p:grpSpPr>
        <p:grpSp>
          <p:nvGrpSpPr>
            <p:cNvPr id="105" name="Group 104">
              <a:extLst>
                <a:ext uri="{FF2B5EF4-FFF2-40B4-BE49-F238E27FC236}">
                  <a16:creationId xmlns:a16="http://schemas.microsoft.com/office/drawing/2014/main" id="{E5AA293F-0CF5-7545-834F-D3B07B05575B}"/>
                </a:ext>
              </a:extLst>
            </p:cNvPr>
            <p:cNvGrpSpPr/>
            <p:nvPr userDrawn="1"/>
          </p:nvGrpSpPr>
          <p:grpSpPr>
            <a:xfrm>
              <a:off x="431242" y="6864579"/>
              <a:ext cx="8280398" cy="235792"/>
              <a:chOff x="431801" y="-235792"/>
              <a:chExt cx="4400550" cy="235792"/>
            </a:xfrm>
          </p:grpSpPr>
          <p:cxnSp>
            <p:nvCxnSpPr>
              <p:cNvPr id="114" name="Straight Connector 113">
                <a:extLst>
                  <a:ext uri="{FF2B5EF4-FFF2-40B4-BE49-F238E27FC236}">
                    <a16:creationId xmlns:a16="http://schemas.microsoft.com/office/drawing/2014/main" id="{0D0210AB-D4A2-6B4B-9766-A018ACB62B6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ED0F83E-143B-4E4C-8E09-48DC265A2C3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230ADFF-86EA-7743-91D7-675CC975C43A}"/>
                </a:ext>
              </a:extLst>
            </p:cNvPr>
            <p:cNvGrpSpPr/>
            <p:nvPr userDrawn="1"/>
          </p:nvGrpSpPr>
          <p:grpSpPr>
            <a:xfrm>
              <a:off x="431240" y="-246933"/>
              <a:ext cx="8280401" cy="235792"/>
              <a:chOff x="431800" y="-240735"/>
              <a:chExt cx="8280401" cy="235792"/>
            </a:xfrm>
          </p:grpSpPr>
          <p:grpSp>
            <p:nvGrpSpPr>
              <p:cNvPr id="107" name="Group 106">
                <a:extLst>
                  <a:ext uri="{FF2B5EF4-FFF2-40B4-BE49-F238E27FC236}">
                    <a16:creationId xmlns:a16="http://schemas.microsoft.com/office/drawing/2014/main" id="{3202D28D-8AE8-5D41-9317-C24167899E33}"/>
                  </a:ext>
                </a:extLst>
              </p:cNvPr>
              <p:cNvGrpSpPr/>
              <p:nvPr userDrawn="1"/>
            </p:nvGrpSpPr>
            <p:grpSpPr>
              <a:xfrm>
                <a:off x="431800" y="-240735"/>
                <a:ext cx="8280400" cy="235792"/>
                <a:chOff x="431800" y="-235792"/>
                <a:chExt cx="4400551" cy="235792"/>
              </a:xfrm>
            </p:grpSpPr>
            <p:cxnSp>
              <p:nvCxnSpPr>
                <p:cNvPr id="111" name="Straight Connector 110">
                  <a:extLst>
                    <a:ext uri="{FF2B5EF4-FFF2-40B4-BE49-F238E27FC236}">
                      <a16:creationId xmlns:a16="http://schemas.microsoft.com/office/drawing/2014/main" id="{689AD7B8-DFBE-9546-9D2D-34F6F277643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F892C78-5626-7D49-9B76-4630814D198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41E4DD53-C6B5-2D4E-B89E-E0F0EBD30FF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8" name="TextBox 107">
                <a:extLst>
                  <a:ext uri="{FF2B5EF4-FFF2-40B4-BE49-F238E27FC236}">
                    <a16:creationId xmlns:a16="http://schemas.microsoft.com/office/drawing/2014/main" id="{FB57A5FF-FF40-4340-B648-30A3D5237DE4}"/>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109" name="Straight Arrow Connector 108">
                <a:extLst>
                  <a:ext uri="{FF2B5EF4-FFF2-40B4-BE49-F238E27FC236}">
                    <a16:creationId xmlns:a16="http://schemas.microsoft.com/office/drawing/2014/main" id="{4DDC1F11-CD77-844E-A086-A78F439662B6}"/>
                  </a:ext>
                </a:extLst>
              </p:cNvPr>
              <p:cNvCxnSpPr>
                <a:cxnSpLocks/>
                <a:stCxn id="108" idx="1"/>
                <a:endCxn id="11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B108CCF-6F68-F24A-A245-6872CBB92F69}"/>
                  </a:ext>
                </a:extLst>
              </p:cNvPr>
              <p:cNvCxnSpPr>
                <a:cxnSpLocks/>
                <a:stCxn id="108" idx="3"/>
                <a:endCxn id="11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36876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3604097"/>
            <a:ext cx="16560800" cy="1384361"/>
          </a:xfrm>
        </p:spPr>
        <p:txBody>
          <a:bodyPr/>
          <a:lstStyle>
            <a:lvl1pPr>
              <a:defRPr sz="48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513927" y="5433944"/>
            <a:ext cx="502922" cy="2260220"/>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pic>
        <p:nvPicPr>
          <p:cNvPr id="25" name="Graphic 24">
            <a:extLst>
              <a:ext uri="{FF2B5EF4-FFF2-40B4-BE49-F238E27FC236}">
                <a16:creationId xmlns:a16="http://schemas.microsoft.com/office/drawing/2014/main" id="{D04C2D26-D34C-9A43-9F15-4312C0BA4378}"/>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2"/>
            <a:ext cx="4302814" cy="832803"/>
          </a:xfrm>
          <a:prstGeom prst="rect">
            <a:avLst/>
          </a:prstGeom>
        </p:spPr>
      </p:pic>
      <p:sp>
        <p:nvSpPr>
          <p:cNvPr id="24" name="Text Placeholder 7">
            <a:extLst>
              <a:ext uri="{FF2B5EF4-FFF2-40B4-BE49-F238E27FC236}">
                <a16:creationId xmlns:a16="http://schemas.microsoft.com/office/drawing/2014/main" id="{6BFDB021-8BC9-EA47-8986-9CAF47070234}"/>
              </a:ext>
            </a:extLst>
          </p:cNvPr>
          <p:cNvSpPr>
            <a:spLocks noGrp="1"/>
          </p:cNvSpPr>
          <p:nvPr>
            <p:ph type="body" sz="quarter" idx="15" hasCustomPrompt="1"/>
          </p:nvPr>
        </p:nvSpPr>
        <p:spPr>
          <a:xfrm>
            <a:off x="4293705"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26" name="Text Placeholder 7">
            <a:extLst>
              <a:ext uri="{FF2B5EF4-FFF2-40B4-BE49-F238E27FC236}">
                <a16:creationId xmlns:a16="http://schemas.microsoft.com/office/drawing/2014/main" id="{D0D2085C-21C8-514C-9468-72608860643C}"/>
              </a:ext>
            </a:extLst>
          </p:cNvPr>
          <p:cNvSpPr>
            <a:spLocks noGrp="1"/>
          </p:cNvSpPr>
          <p:nvPr>
            <p:ph type="body" sz="quarter" idx="17" hasCustomPrompt="1"/>
          </p:nvPr>
        </p:nvSpPr>
        <p:spPr>
          <a:xfrm>
            <a:off x="12821479" y="5406223"/>
            <a:ext cx="4602922"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22" name="Picture Placeholder 2">
            <a:extLst>
              <a:ext uri="{FF2B5EF4-FFF2-40B4-BE49-F238E27FC236}">
                <a16:creationId xmlns:a16="http://schemas.microsoft.com/office/drawing/2014/main" id="{56956F67-281F-0940-9C57-1BE70F2D2874}"/>
              </a:ext>
            </a:extLst>
          </p:cNvPr>
          <p:cNvSpPr>
            <a:spLocks noGrp="1"/>
          </p:cNvSpPr>
          <p:nvPr>
            <p:ph type="pic" sz="quarter" idx="16" hasCustomPrompt="1"/>
          </p:nvPr>
        </p:nvSpPr>
        <p:spPr>
          <a:xfrm>
            <a:off x="863600"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7" name="Picture Placeholder 2">
            <a:extLst>
              <a:ext uri="{FF2B5EF4-FFF2-40B4-BE49-F238E27FC236}">
                <a16:creationId xmlns:a16="http://schemas.microsoft.com/office/drawing/2014/main" id="{F8479724-C6A7-D34A-BCE9-1A7017A9B713}"/>
              </a:ext>
            </a:extLst>
          </p:cNvPr>
          <p:cNvSpPr>
            <a:spLocks noGrp="1"/>
          </p:cNvSpPr>
          <p:nvPr>
            <p:ph type="pic" sz="quarter" idx="18" hasCustomPrompt="1"/>
          </p:nvPr>
        </p:nvSpPr>
        <p:spPr>
          <a:xfrm>
            <a:off x="9391374" y="540543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70" name="Group 69">
            <a:extLst>
              <a:ext uri="{FF2B5EF4-FFF2-40B4-BE49-F238E27FC236}">
                <a16:creationId xmlns:a16="http://schemas.microsoft.com/office/drawing/2014/main" id="{7014C08B-50EC-6E40-91DC-5D199BFEE278}"/>
              </a:ext>
            </a:extLst>
          </p:cNvPr>
          <p:cNvGrpSpPr/>
          <p:nvPr userDrawn="1"/>
        </p:nvGrpSpPr>
        <p:grpSpPr>
          <a:xfrm>
            <a:off x="18798365" y="-1"/>
            <a:ext cx="5923430" cy="12574923"/>
            <a:chOff x="9399182" y="-1"/>
            <a:chExt cx="2961715" cy="8383282"/>
          </a:xfrm>
        </p:grpSpPr>
        <p:sp>
          <p:nvSpPr>
            <p:cNvPr id="71" name="Rectangle 70">
              <a:extLst>
                <a:ext uri="{FF2B5EF4-FFF2-40B4-BE49-F238E27FC236}">
                  <a16:creationId xmlns:a16="http://schemas.microsoft.com/office/drawing/2014/main" id="{8AB95FED-D242-4B4A-903E-4397DD60009E}"/>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72" name="Picture 71">
              <a:extLst>
                <a:ext uri="{FF2B5EF4-FFF2-40B4-BE49-F238E27FC236}">
                  <a16:creationId xmlns:a16="http://schemas.microsoft.com/office/drawing/2014/main" id="{205F4317-9E5F-014F-84FB-54546707CFB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73" name="TextBox 72">
              <a:extLst>
                <a:ext uri="{FF2B5EF4-FFF2-40B4-BE49-F238E27FC236}">
                  <a16:creationId xmlns:a16="http://schemas.microsoft.com/office/drawing/2014/main" id="{30DDF7B1-AAA8-724F-9B80-B8A649D6417C}"/>
                </a:ext>
              </a:extLst>
            </p:cNvPr>
            <p:cNvSpPr txBox="1"/>
            <p:nvPr userDrawn="1"/>
          </p:nvSpPr>
          <p:spPr>
            <a:xfrm>
              <a:off x="9558507" y="3863269"/>
              <a:ext cx="161159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TIPS FOR ADDING HEADSHOTS</a:t>
              </a:r>
            </a:p>
          </p:txBody>
        </p:sp>
        <p:cxnSp>
          <p:nvCxnSpPr>
            <p:cNvPr id="74" name="Straight Connector 73">
              <a:extLst>
                <a:ext uri="{FF2B5EF4-FFF2-40B4-BE49-F238E27FC236}">
                  <a16:creationId xmlns:a16="http://schemas.microsoft.com/office/drawing/2014/main" id="{09B047C1-4D53-D74D-8F8F-3A27D79B0A5E}"/>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4DB5831-A77D-084A-A4D8-66FFF852D8E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6" name="TextBox 75">
              <a:extLst>
                <a:ext uri="{FF2B5EF4-FFF2-40B4-BE49-F238E27FC236}">
                  <a16:creationId xmlns:a16="http://schemas.microsoft.com/office/drawing/2014/main" id="{9CB3988E-1068-5C4E-AA5D-EE2C662EF423}"/>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77" name="Picture 76">
              <a:extLst>
                <a:ext uri="{FF2B5EF4-FFF2-40B4-BE49-F238E27FC236}">
                  <a16:creationId xmlns:a16="http://schemas.microsoft.com/office/drawing/2014/main" id="{C6253886-63B9-DA44-93AD-DEBD64EE1C51}"/>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78" name="Rectangle 77">
              <a:extLst>
                <a:ext uri="{FF2B5EF4-FFF2-40B4-BE49-F238E27FC236}">
                  <a16:creationId xmlns:a16="http://schemas.microsoft.com/office/drawing/2014/main" id="{67D6DAF1-D397-A449-B81C-02FD9FC35BD2}"/>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TextBox 78">
              <a:extLst>
                <a:ext uri="{FF2B5EF4-FFF2-40B4-BE49-F238E27FC236}">
                  <a16:creationId xmlns:a16="http://schemas.microsoft.com/office/drawing/2014/main" id="{38A63BD7-75CA-594F-B630-748766ED6BFD}"/>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481143C8-3F7C-B848-881C-D21667B9C71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7111049"/>
              <a:ext cx="155227" cy="155227"/>
            </a:xfrm>
            <a:prstGeom prst="rect">
              <a:avLst/>
            </a:prstGeom>
          </p:spPr>
        </p:pic>
        <p:sp>
          <p:nvSpPr>
            <p:cNvPr id="81" name="TextBox 80">
              <a:extLst>
                <a:ext uri="{FF2B5EF4-FFF2-40B4-BE49-F238E27FC236}">
                  <a16:creationId xmlns:a16="http://schemas.microsoft.com/office/drawing/2014/main" id="{9503076B-BE27-EC49-BB07-CDA23F607AD2}"/>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59C8022A-B181-BE49-B15A-D72620C7061B}"/>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3587C716-0B4A-0A44-8B87-2CF438BEFEA8}"/>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84" name="Rectangle 83">
              <a:extLst>
                <a:ext uri="{FF2B5EF4-FFF2-40B4-BE49-F238E27FC236}">
                  <a16:creationId xmlns:a16="http://schemas.microsoft.com/office/drawing/2014/main" id="{F09412C1-E102-5E48-AB9A-49A44A59E350}"/>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5" name="TextBox 84">
              <a:extLst>
                <a:ext uri="{FF2B5EF4-FFF2-40B4-BE49-F238E27FC236}">
                  <a16:creationId xmlns:a16="http://schemas.microsoft.com/office/drawing/2014/main" id="{5CED197C-AF58-C44F-A26F-6391B9641BB7}"/>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86" name="Graphic 85">
              <a:extLst>
                <a:ext uri="{FF2B5EF4-FFF2-40B4-BE49-F238E27FC236}">
                  <a16:creationId xmlns:a16="http://schemas.microsoft.com/office/drawing/2014/main" id="{B32AB170-21E1-7447-8797-C34B52EDD8E8}"/>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5754392"/>
              <a:ext cx="155227" cy="155227"/>
            </a:xfrm>
            <a:prstGeom prst="rect">
              <a:avLst/>
            </a:prstGeom>
          </p:spPr>
        </p:pic>
        <p:sp>
          <p:nvSpPr>
            <p:cNvPr id="87" name="TextBox 86">
              <a:extLst>
                <a:ext uri="{FF2B5EF4-FFF2-40B4-BE49-F238E27FC236}">
                  <a16:creationId xmlns:a16="http://schemas.microsoft.com/office/drawing/2014/main" id="{23ABE0DF-3A83-7644-906B-2443CF815B35}"/>
                </a:ext>
              </a:extLst>
            </p:cNvPr>
            <p:cNvSpPr txBox="1"/>
            <p:nvPr userDrawn="1"/>
          </p:nvSpPr>
          <p:spPr>
            <a:xfrm>
              <a:off x="9701720" y="6008293"/>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88" name="Picture 87">
              <a:extLst>
                <a:ext uri="{FF2B5EF4-FFF2-40B4-BE49-F238E27FC236}">
                  <a16:creationId xmlns:a16="http://schemas.microsoft.com/office/drawing/2014/main" id="{5D6DF90E-ADF0-AE40-9662-5A3C4525ED05}"/>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9" name="TextBox 88">
              <a:extLst>
                <a:ext uri="{FF2B5EF4-FFF2-40B4-BE49-F238E27FC236}">
                  <a16:creationId xmlns:a16="http://schemas.microsoft.com/office/drawing/2014/main" id="{624F7FAD-EDF1-9649-B62D-0EAD6312583F}"/>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90" name="TextBox 89">
              <a:extLst>
                <a:ext uri="{FF2B5EF4-FFF2-40B4-BE49-F238E27FC236}">
                  <a16:creationId xmlns:a16="http://schemas.microsoft.com/office/drawing/2014/main" id="{07FD656E-F50E-6446-B1C9-643199745B1B}"/>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91" name="TextBox 90">
              <a:extLst>
                <a:ext uri="{FF2B5EF4-FFF2-40B4-BE49-F238E27FC236}">
                  <a16:creationId xmlns:a16="http://schemas.microsoft.com/office/drawing/2014/main" id="{59DF2FB2-11A9-8D4C-A946-3E2F8D03A863}"/>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Add the photos to the placeholders.</a:t>
              </a:r>
            </a:p>
          </p:txBody>
        </p:sp>
        <p:sp>
          <p:nvSpPr>
            <p:cNvPr id="92" name="TextBox 91">
              <a:extLst>
                <a:ext uri="{FF2B5EF4-FFF2-40B4-BE49-F238E27FC236}">
                  <a16:creationId xmlns:a16="http://schemas.microsoft.com/office/drawing/2014/main" id="{2ED69E6F-E242-3845-A02E-40BF00D2EC2E}"/>
                </a:ext>
              </a:extLst>
            </p:cNvPr>
            <p:cNvSpPr txBox="1"/>
            <p:nvPr userDrawn="1"/>
          </p:nvSpPr>
          <p:spPr>
            <a:xfrm>
              <a:off x="9686425" y="4503349"/>
              <a:ext cx="1468453" cy="91580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Crop the headshots so that they match:</a:t>
              </a:r>
            </a:p>
            <a:p>
              <a:pPr lvl="1"/>
              <a:r>
                <a:rPr lang="en-US" sz="1350"/>
                <a:t>Heads are the same size and relative position</a:t>
              </a:r>
            </a:p>
            <a:p>
              <a:pPr marL="202407" marR="0" lvl="1" indent="-197645" algn="l" defTabSz="1371600" rtl="0" eaLnBrk="1" fontAlgn="auto" latinLnBrk="0" hangingPunct="1">
                <a:lnSpc>
                  <a:spcPct val="90000"/>
                </a:lnSpc>
                <a:spcBef>
                  <a:spcPts val="0"/>
                </a:spcBef>
                <a:spcAft>
                  <a:spcPts val="450"/>
                </a:spcAft>
                <a:buClrTx/>
                <a:buSzTx/>
                <a:buFont typeface="Wingdings" pitchFamily="2" charset="2"/>
                <a:buChar char="§"/>
                <a:tabLst/>
                <a:defRPr/>
              </a:pPr>
              <a:r>
                <a:rPr lang="en-US" sz="1350"/>
                <a:t>The entire head is visible</a:t>
              </a:r>
            </a:p>
            <a:p>
              <a:pPr lvl="1"/>
              <a:r>
                <a:rPr lang="en-US" sz="1350"/>
                <a:t>Shoulders are visible</a:t>
              </a:r>
            </a:p>
          </p:txBody>
        </p:sp>
        <p:sp>
          <p:nvSpPr>
            <p:cNvPr id="93" name="Rectangle 92">
              <a:extLst>
                <a:ext uri="{FF2B5EF4-FFF2-40B4-BE49-F238E27FC236}">
                  <a16:creationId xmlns:a16="http://schemas.microsoft.com/office/drawing/2014/main" id="{DED3E77A-B95D-0840-B42A-F982154E5F14}"/>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4" name="TextBox 93">
              <a:extLst>
                <a:ext uri="{FF2B5EF4-FFF2-40B4-BE49-F238E27FC236}">
                  <a16:creationId xmlns:a16="http://schemas.microsoft.com/office/drawing/2014/main" id="{4FA6DBF9-F11E-6C44-BE7B-0A7E8F64AA8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95" name="Graphic 94">
              <a:extLst>
                <a:ext uri="{FF2B5EF4-FFF2-40B4-BE49-F238E27FC236}">
                  <a16:creationId xmlns:a16="http://schemas.microsoft.com/office/drawing/2014/main" id="{1F9E0C86-0745-CC46-AD1D-180848269EBB}"/>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121034"/>
              <a:ext cx="155227" cy="155227"/>
            </a:xfrm>
            <a:prstGeom prst="rect">
              <a:avLst/>
            </a:prstGeom>
          </p:spPr>
        </p:pic>
        <p:sp>
          <p:nvSpPr>
            <p:cNvPr id="96" name="TextBox 95">
              <a:extLst>
                <a:ext uri="{FF2B5EF4-FFF2-40B4-BE49-F238E27FC236}">
                  <a16:creationId xmlns:a16="http://schemas.microsoft.com/office/drawing/2014/main" id="{6F6F45D1-6EFE-6B45-8B6F-DBFAE78D1437}"/>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97" name="TextBox 96">
              <a:extLst>
                <a:ext uri="{FF2B5EF4-FFF2-40B4-BE49-F238E27FC236}">
                  <a16:creationId xmlns:a16="http://schemas.microsoft.com/office/drawing/2014/main" id="{0544C069-DAC2-4747-9A60-646318E43112}"/>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98" name="TextBox 97">
              <a:extLst>
                <a:ext uri="{FF2B5EF4-FFF2-40B4-BE49-F238E27FC236}">
                  <a16:creationId xmlns:a16="http://schemas.microsoft.com/office/drawing/2014/main" id="{6F3D0D05-5454-5E48-A04F-5CA03B6B3602}"/>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99" name="TextBox 98">
              <a:extLst>
                <a:ext uri="{FF2B5EF4-FFF2-40B4-BE49-F238E27FC236}">
                  <a16:creationId xmlns:a16="http://schemas.microsoft.com/office/drawing/2014/main" id="{78D4761D-A79D-EC47-ABB0-FD3B6AF76846}"/>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100" name="Picture 99">
              <a:extLst>
                <a:ext uri="{FF2B5EF4-FFF2-40B4-BE49-F238E27FC236}">
                  <a16:creationId xmlns:a16="http://schemas.microsoft.com/office/drawing/2014/main" id="{D8C0288D-BEA3-4347-89F3-10E891E53EC2}"/>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101" name="Picture 100">
              <a:extLst>
                <a:ext uri="{FF2B5EF4-FFF2-40B4-BE49-F238E27FC236}">
                  <a16:creationId xmlns:a16="http://schemas.microsoft.com/office/drawing/2014/main" id="{C2EB5A16-EAA2-BC49-A6E3-EBFCAB6357D7}"/>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102" name="TextBox 101">
              <a:extLst>
                <a:ext uri="{FF2B5EF4-FFF2-40B4-BE49-F238E27FC236}">
                  <a16:creationId xmlns:a16="http://schemas.microsoft.com/office/drawing/2014/main" id="{0371FFE2-BA6B-2046-BD44-A8983AD69685}"/>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103" name="Straight Connector 102">
              <a:extLst>
                <a:ext uri="{FF2B5EF4-FFF2-40B4-BE49-F238E27FC236}">
                  <a16:creationId xmlns:a16="http://schemas.microsoft.com/office/drawing/2014/main" id="{70ACF86C-9EB8-B643-9EF3-CE5669FB41E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56F5DA9D-A83E-0E43-B12B-971AA4C127E2}"/>
              </a:ext>
            </a:extLst>
          </p:cNvPr>
          <p:cNvGrpSpPr/>
          <p:nvPr userDrawn="1"/>
        </p:nvGrpSpPr>
        <p:grpSpPr>
          <a:xfrm>
            <a:off x="862481" y="-370400"/>
            <a:ext cx="16560802" cy="11020956"/>
            <a:chOff x="431240" y="-246933"/>
            <a:chExt cx="8280401" cy="7347304"/>
          </a:xfrm>
        </p:grpSpPr>
        <p:grpSp>
          <p:nvGrpSpPr>
            <p:cNvPr id="105" name="Group 104">
              <a:extLst>
                <a:ext uri="{FF2B5EF4-FFF2-40B4-BE49-F238E27FC236}">
                  <a16:creationId xmlns:a16="http://schemas.microsoft.com/office/drawing/2014/main" id="{5C75549D-EBC1-9C4C-800F-8959A08EB7BB}"/>
                </a:ext>
              </a:extLst>
            </p:cNvPr>
            <p:cNvGrpSpPr/>
            <p:nvPr userDrawn="1"/>
          </p:nvGrpSpPr>
          <p:grpSpPr>
            <a:xfrm>
              <a:off x="431242" y="6864579"/>
              <a:ext cx="8280398" cy="235792"/>
              <a:chOff x="431801" y="-235792"/>
              <a:chExt cx="4400550" cy="235792"/>
            </a:xfrm>
          </p:grpSpPr>
          <p:cxnSp>
            <p:nvCxnSpPr>
              <p:cNvPr id="114" name="Straight Connector 113">
                <a:extLst>
                  <a:ext uri="{FF2B5EF4-FFF2-40B4-BE49-F238E27FC236}">
                    <a16:creationId xmlns:a16="http://schemas.microsoft.com/office/drawing/2014/main" id="{E5501523-0530-EE43-B937-C26AD69BE2C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C9455B4-7F5F-604F-8654-BE1E95726C1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65666F82-53E6-824D-BC78-74E082A95A8A}"/>
                </a:ext>
              </a:extLst>
            </p:cNvPr>
            <p:cNvGrpSpPr/>
            <p:nvPr userDrawn="1"/>
          </p:nvGrpSpPr>
          <p:grpSpPr>
            <a:xfrm>
              <a:off x="431240" y="-246933"/>
              <a:ext cx="8280401" cy="235792"/>
              <a:chOff x="431800" y="-240735"/>
              <a:chExt cx="8280401" cy="235792"/>
            </a:xfrm>
          </p:grpSpPr>
          <p:grpSp>
            <p:nvGrpSpPr>
              <p:cNvPr id="107" name="Group 106">
                <a:extLst>
                  <a:ext uri="{FF2B5EF4-FFF2-40B4-BE49-F238E27FC236}">
                    <a16:creationId xmlns:a16="http://schemas.microsoft.com/office/drawing/2014/main" id="{50217315-EACD-2843-ACBF-887A99AB6B5A}"/>
                  </a:ext>
                </a:extLst>
              </p:cNvPr>
              <p:cNvGrpSpPr/>
              <p:nvPr userDrawn="1"/>
            </p:nvGrpSpPr>
            <p:grpSpPr>
              <a:xfrm>
                <a:off x="431800" y="-240735"/>
                <a:ext cx="8280400" cy="235792"/>
                <a:chOff x="431800" y="-235792"/>
                <a:chExt cx="4400551" cy="235792"/>
              </a:xfrm>
            </p:grpSpPr>
            <p:cxnSp>
              <p:nvCxnSpPr>
                <p:cNvPr id="111" name="Straight Connector 110">
                  <a:extLst>
                    <a:ext uri="{FF2B5EF4-FFF2-40B4-BE49-F238E27FC236}">
                      <a16:creationId xmlns:a16="http://schemas.microsoft.com/office/drawing/2014/main" id="{7CF4F87D-3E89-D044-AA6B-F4275E8BD25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690A968-541F-ED41-B6ED-1D7566AFCC3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639845D3-D19F-1748-A15A-7A066F2E945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8" name="TextBox 107">
                <a:extLst>
                  <a:ext uri="{FF2B5EF4-FFF2-40B4-BE49-F238E27FC236}">
                    <a16:creationId xmlns:a16="http://schemas.microsoft.com/office/drawing/2014/main" id="{92B5BD0C-F803-D94A-A277-DCCF5C956E2D}"/>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109" name="Straight Arrow Connector 108">
                <a:extLst>
                  <a:ext uri="{FF2B5EF4-FFF2-40B4-BE49-F238E27FC236}">
                    <a16:creationId xmlns:a16="http://schemas.microsoft.com/office/drawing/2014/main" id="{32AD3739-9F2B-E348-8995-21C95F726E7B}"/>
                  </a:ext>
                </a:extLst>
              </p:cNvPr>
              <p:cNvCxnSpPr>
                <a:cxnSpLocks/>
                <a:stCxn id="108" idx="1"/>
                <a:endCxn id="11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D01C25D-77F7-C345-910D-4A71A682AA58}"/>
                  </a:ext>
                </a:extLst>
              </p:cNvPr>
              <p:cNvCxnSpPr>
                <a:cxnSpLocks/>
                <a:stCxn id="108" idx="3"/>
                <a:endCxn id="11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9632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9050"/>
            <a:fld id="{078C017C-E1B9-8443-B047-B08AAA027B45}" type="slidenum">
              <a:rPr lang="en-US" smtClean="0"/>
              <a:pPr marL="19050"/>
              <a:t>‹#›</a:t>
            </a:fld>
            <a:endParaRPr lang="en-US"/>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293705" y="1850233"/>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863600" y="184944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12821479" y="1850233"/>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9391374" y="1849448"/>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4293705" y="6911402"/>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863600" y="6910617"/>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12821479" y="6911402"/>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9391374" y="6910617"/>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4293705" y="4369809"/>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863600" y="4369025"/>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12821479" y="4369809"/>
            <a:ext cx="4602922" cy="2314574"/>
          </a:xfrm>
          <a:prstGeom prst="rect">
            <a:avLst/>
          </a:prstGeom>
          <a:noFill/>
          <a:ln>
            <a:noFill/>
          </a:ln>
        </p:spPr>
        <p:txBody>
          <a:bodyPr wrap="square" lIns="0" tIns="0" rIns="0" bIns="0" anchor="t" anchorCtr="0">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9391374" y="4369025"/>
            <a:ext cx="3086100" cy="2314575"/>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40" name="Group 39">
            <a:extLst>
              <a:ext uri="{FF2B5EF4-FFF2-40B4-BE49-F238E27FC236}">
                <a16:creationId xmlns:a16="http://schemas.microsoft.com/office/drawing/2014/main" id="{D766E2A4-7A9C-6B40-BD3F-4DD3FBAE2121}"/>
              </a:ext>
            </a:extLst>
          </p:cNvPr>
          <p:cNvGrpSpPr/>
          <p:nvPr userDrawn="1"/>
        </p:nvGrpSpPr>
        <p:grpSpPr>
          <a:xfrm>
            <a:off x="18798365" y="-1"/>
            <a:ext cx="5923430" cy="12574923"/>
            <a:chOff x="9399182" y="-1"/>
            <a:chExt cx="2961715" cy="8383282"/>
          </a:xfrm>
        </p:grpSpPr>
        <p:sp>
          <p:nvSpPr>
            <p:cNvPr id="41" name="Rectangle 40">
              <a:extLst>
                <a:ext uri="{FF2B5EF4-FFF2-40B4-BE49-F238E27FC236}">
                  <a16:creationId xmlns:a16="http://schemas.microsoft.com/office/drawing/2014/main" id="{034C8B5B-FB2C-7C44-AAFB-0A322448A16B}"/>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43" name="Picture 42">
              <a:extLst>
                <a:ext uri="{FF2B5EF4-FFF2-40B4-BE49-F238E27FC236}">
                  <a16:creationId xmlns:a16="http://schemas.microsoft.com/office/drawing/2014/main" id="{535BEB65-F661-CA44-BF4A-4739FD15E76E}"/>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45" name="TextBox 44">
              <a:extLst>
                <a:ext uri="{FF2B5EF4-FFF2-40B4-BE49-F238E27FC236}">
                  <a16:creationId xmlns:a16="http://schemas.microsoft.com/office/drawing/2014/main" id="{7E0FF283-DF06-F948-94DA-DE9EF964F624}"/>
                </a:ext>
              </a:extLst>
            </p:cNvPr>
            <p:cNvSpPr txBox="1"/>
            <p:nvPr userDrawn="1"/>
          </p:nvSpPr>
          <p:spPr>
            <a:xfrm>
              <a:off x="9558507" y="3863269"/>
              <a:ext cx="161159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TIPS FOR ADDING HEADSHOTS</a:t>
              </a:r>
            </a:p>
          </p:txBody>
        </p:sp>
        <p:cxnSp>
          <p:nvCxnSpPr>
            <p:cNvPr id="50" name="Straight Connector 49">
              <a:extLst>
                <a:ext uri="{FF2B5EF4-FFF2-40B4-BE49-F238E27FC236}">
                  <a16:creationId xmlns:a16="http://schemas.microsoft.com/office/drawing/2014/main" id="{E8F507BA-3C92-8644-BDBD-45B4FDF18BF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71155CD-BB6D-C646-8CC8-AF1F24B7C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4" name="TextBox 63">
              <a:extLst>
                <a:ext uri="{FF2B5EF4-FFF2-40B4-BE49-F238E27FC236}">
                  <a16:creationId xmlns:a16="http://schemas.microsoft.com/office/drawing/2014/main" id="{CCC62A9D-5394-674A-BEAB-97FADBEC0916}"/>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0E89AECA-429D-484C-90EB-560EABFCF664}"/>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6" name="Rectangle 65">
              <a:extLst>
                <a:ext uri="{FF2B5EF4-FFF2-40B4-BE49-F238E27FC236}">
                  <a16:creationId xmlns:a16="http://schemas.microsoft.com/office/drawing/2014/main" id="{D2341F3F-7DFB-874E-A13E-07D7F7B9D8F1}"/>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TextBox 66">
              <a:extLst>
                <a:ext uri="{FF2B5EF4-FFF2-40B4-BE49-F238E27FC236}">
                  <a16:creationId xmlns:a16="http://schemas.microsoft.com/office/drawing/2014/main" id="{85D71E54-D6BA-0E40-A53B-AF7E62071130}"/>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Change Image</a:t>
              </a:r>
            </a:p>
          </p:txBody>
        </p:sp>
        <p:pic>
          <p:nvPicPr>
            <p:cNvPr id="68" name="Graphic 67">
              <a:extLst>
                <a:ext uri="{FF2B5EF4-FFF2-40B4-BE49-F238E27FC236}">
                  <a16:creationId xmlns:a16="http://schemas.microsoft.com/office/drawing/2014/main" id="{BB5031F7-D2AF-CA4F-A8CB-7CFFD0DFE745}"/>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7111049"/>
              <a:ext cx="155227" cy="155227"/>
            </a:xfrm>
            <a:prstGeom prst="rect">
              <a:avLst/>
            </a:prstGeom>
          </p:spPr>
        </p:pic>
        <p:sp>
          <p:nvSpPr>
            <p:cNvPr id="69" name="TextBox 68">
              <a:extLst>
                <a:ext uri="{FF2B5EF4-FFF2-40B4-BE49-F238E27FC236}">
                  <a16:creationId xmlns:a16="http://schemas.microsoft.com/office/drawing/2014/main" id="{BCF278F6-1885-9845-A8B6-104A81007CE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202407" lvl="1" indent="-197645" algn="l" defTabSz="1371600" rtl="0" eaLnBrk="1" latinLnBrk="0" hangingPunct="1">
                <a:lnSpc>
                  <a:spcPct val="90000"/>
                </a:lnSpc>
                <a:spcBef>
                  <a:spcPts val="0"/>
                </a:spcBef>
                <a:spcAft>
                  <a:spcPts val="450"/>
                </a:spcAft>
                <a:buFont typeface="Wingdings" pitchFamily="2" charset="2"/>
                <a:buChar char="§"/>
                <a:tabLst/>
                <a:defRPr/>
              </a:pPr>
              <a:r>
                <a:rPr lang="en-US" sz="135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66ACDF17-388A-C643-B5AD-ED6E1C649F65}"/>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938CA5F0-0B3E-8343-A9CF-99D356C37500}"/>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You can now add a new image as normal.</a:t>
              </a:r>
            </a:p>
          </p:txBody>
        </p:sp>
        <p:sp>
          <p:nvSpPr>
            <p:cNvPr id="75" name="Rectangle 74">
              <a:extLst>
                <a:ext uri="{FF2B5EF4-FFF2-40B4-BE49-F238E27FC236}">
                  <a16:creationId xmlns:a16="http://schemas.microsoft.com/office/drawing/2014/main" id="{5D42C796-9096-EE43-BA39-054BDFD8C7DC}"/>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6" name="TextBox 75">
              <a:extLst>
                <a:ext uri="{FF2B5EF4-FFF2-40B4-BE49-F238E27FC236}">
                  <a16:creationId xmlns:a16="http://schemas.microsoft.com/office/drawing/2014/main" id="{45520887-BC9C-114D-AD47-51EA84357B7B}"/>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Crop Image</a:t>
              </a:r>
            </a:p>
          </p:txBody>
        </p:sp>
        <p:pic>
          <p:nvPicPr>
            <p:cNvPr id="77" name="Graphic 76">
              <a:extLst>
                <a:ext uri="{FF2B5EF4-FFF2-40B4-BE49-F238E27FC236}">
                  <a16:creationId xmlns:a16="http://schemas.microsoft.com/office/drawing/2014/main" id="{3577901F-4F1C-6E43-AE9A-07AC98F7E643}"/>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5754392"/>
              <a:ext cx="155227" cy="155227"/>
            </a:xfrm>
            <a:prstGeom prst="rect">
              <a:avLst/>
            </a:prstGeom>
          </p:spPr>
        </p:pic>
        <p:sp>
          <p:nvSpPr>
            <p:cNvPr id="78" name="TextBox 77">
              <a:extLst>
                <a:ext uri="{FF2B5EF4-FFF2-40B4-BE49-F238E27FC236}">
                  <a16:creationId xmlns:a16="http://schemas.microsoft.com/office/drawing/2014/main" id="{7B01DCF4-9CAD-3E46-8A50-BC4709155B06}"/>
                </a:ext>
              </a:extLst>
            </p:cNvPr>
            <p:cNvSpPr txBox="1"/>
            <p:nvPr userDrawn="1"/>
          </p:nvSpPr>
          <p:spPr>
            <a:xfrm>
              <a:off x="9701720" y="6008293"/>
              <a:ext cx="2384904" cy="70019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Right-click on the image.</a:t>
              </a:r>
            </a:p>
            <a:p>
              <a:pPr lvl="1">
                <a:defRPr/>
              </a:pPr>
              <a:r>
                <a:rPr lang="en-US" sz="1350" kern="1200">
                  <a:solidFill>
                    <a:schemeClr val="tx1">
                      <a:lumMod val="50000"/>
                      <a:lumOff val="50000"/>
                    </a:schemeClr>
                  </a:solidFill>
                  <a:latin typeface="Arial" charset="0"/>
                  <a:cs typeface="Arial" charset="0"/>
                </a:rPr>
                <a:t>Choose “Crop” from the menu. (       )</a:t>
              </a:r>
            </a:p>
            <a:p>
              <a:pPr lvl="1">
                <a:defRPr/>
              </a:pPr>
              <a:r>
                <a:rPr lang="en-US" sz="1350" kern="1200">
                  <a:solidFill>
                    <a:schemeClr val="tx1">
                      <a:lumMod val="50000"/>
                      <a:lumOff val="50000"/>
                    </a:schemeClr>
                  </a:solidFill>
                  <a:latin typeface="Arial" charset="0"/>
                  <a:cs typeface="Arial" charset="0"/>
                </a:rPr>
                <a:t>Adjust the size and position of the image.</a:t>
              </a:r>
            </a:p>
            <a:p>
              <a:pPr lvl="1">
                <a:defRPr/>
              </a:pPr>
              <a:r>
                <a:rPr lang="en-US" sz="1350" kern="1200">
                  <a:solidFill>
                    <a:schemeClr val="tx1">
                      <a:lumMod val="50000"/>
                      <a:lumOff val="50000"/>
                    </a:schemeClr>
                  </a:solidFill>
                  <a:latin typeface="Arial" charset="0"/>
                  <a:cs typeface="Arial" charset="0"/>
                </a:rPr>
                <a:t>Press Esc or click outside the image area to exit the cropping mode.</a:t>
              </a:r>
            </a:p>
          </p:txBody>
        </p:sp>
        <p:pic>
          <p:nvPicPr>
            <p:cNvPr id="79" name="Picture 78">
              <a:extLst>
                <a:ext uri="{FF2B5EF4-FFF2-40B4-BE49-F238E27FC236}">
                  <a16:creationId xmlns:a16="http://schemas.microsoft.com/office/drawing/2014/main" id="{C7C815DD-9D6F-524D-8717-D4D467D9AC19}"/>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0" name="TextBox 79">
              <a:extLst>
                <a:ext uri="{FF2B5EF4-FFF2-40B4-BE49-F238E27FC236}">
                  <a16:creationId xmlns:a16="http://schemas.microsoft.com/office/drawing/2014/main" id="{2A45E990-D01D-064A-A20A-E8C8CC6E4ABD}"/>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A89570-2399-5847-8669-4AAF530EA38A}"/>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750">
                  <a:solidFill>
                    <a:schemeClr val="bg1"/>
                  </a:solidFill>
                  <a:latin typeface="Arial" charset="0"/>
                  <a:ea typeface="Arial" charset="0"/>
                  <a:cs typeface="Arial" charset="0"/>
                </a:rPr>
                <a:t>2</a:t>
              </a:r>
            </a:p>
          </p:txBody>
        </p:sp>
        <p:sp>
          <p:nvSpPr>
            <p:cNvPr id="82" name="TextBox 81">
              <a:extLst>
                <a:ext uri="{FF2B5EF4-FFF2-40B4-BE49-F238E27FC236}">
                  <a16:creationId xmlns:a16="http://schemas.microsoft.com/office/drawing/2014/main" id="{28BE45B5-340E-F641-B09F-AD59D8FD0DD5}"/>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Add the photos to the placeholders.</a:t>
              </a:r>
            </a:p>
          </p:txBody>
        </p:sp>
        <p:sp>
          <p:nvSpPr>
            <p:cNvPr id="83" name="TextBox 82">
              <a:extLst>
                <a:ext uri="{FF2B5EF4-FFF2-40B4-BE49-F238E27FC236}">
                  <a16:creationId xmlns:a16="http://schemas.microsoft.com/office/drawing/2014/main" id="{DAB12CD4-A662-8E4E-A50D-9F0F7977FB9C}"/>
                </a:ext>
              </a:extLst>
            </p:cNvPr>
            <p:cNvSpPr txBox="1"/>
            <p:nvPr userDrawn="1"/>
          </p:nvSpPr>
          <p:spPr>
            <a:xfrm>
              <a:off x="9686425" y="4503349"/>
              <a:ext cx="1468453" cy="91580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575"/>
                <a:t>Crop the headshots so that they match:</a:t>
              </a:r>
            </a:p>
            <a:p>
              <a:pPr lvl="1"/>
              <a:r>
                <a:rPr lang="en-US" sz="1350"/>
                <a:t>Heads are the same size and relative position</a:t>
              </a:r>
            </a:p>
            <a:p>
              <a:pPr marL="202407" marR="0" lvl="1" indent="-197645" algn="l" defTabSz="1371600" rtl="0" eaLnBrk="1" fontAlgn="auto" latinLnBrk="0" hangingPunct="1">
                <a:lnSpc>
                  <a:spcPct val="90000"/>
                </a:lnSpc>
                <a:spcBef>
                  <a:spcPts val="0"/>
                </a:spcBef>
                <a:spcAft>
                  <a:spcPts val="450"/>
                </a:spcAft>
                <a:buClrTx/>
                <a:buSzTx/>
                <a:buFont typeface="Wingdings" pitchFamily="2" charset="2"/>
                <a:buChar char="§"/>
                <a:tabLst/>
                <a:defRPr/>
              </a:pPr>
              <a:r>
                <a:rPr lang="en-US" sz="1350"/>
                <a:t>The entire head is visible</a:t>
              </a:r>
            </a:p>
            <a:p>
              <a:pPr lvl="1"/>
              <a:r>
                <a:rPr lang="en-US" sz="1350"/>
                <a:t>Shoulders are visible</a:t>
              </a:r>
            </a:p>
          </p:txBody>
        </p:sp>
        <p:sp>
          <p:nvSpPr>
            <p:cNvPr id="84" name="Rectangle 83">
              <a:extLst>
                <a:ext uri="{FF2B5EF4-FFF2-40B4-BE49-F238E27FC236}">
                  <a16:creationId xmlns:a16="http://schemas.microsoft.com/office/drawing/2014/main" id="{DE9B88A4-46AB-6C41-B3DF-20247111449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5" name="TextBox 84">
              <a:extLst>
                <a:ext uri="{FF2B5EF4-FFF2-40B4-BE49-F238E27FC236}">
                  <a16:creationId xmlns:a16="http://schemas.microsoft.com/office/drawing/2014/main" id="{2D7C5D91-095D-0049-BECC-ACFE7362EAB2}"/>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86" name="Graphic 85">
              <a:extLst>
                <a:ext uri="{FF2B5EF4-FFF2-40B4-BE49-F238E27FC236}">
                  <a16:creationId xmlns:a16="http://schemas.microsoft.com/office/drawing/2014/main" id="{BC467E62-41AB-1547-BAA0-0497DA492F3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2121034"/>
              <a:ext cx="155227" cy="155227"/>
            </a:xfrm>
            <a:prstGeom prst="rect">
              <a:avLst/>
            </a:prstGeom>
          </p:spPr>
        </p:pic>
        <p:sp>
          <p:nvSpPr>
            <p:cNvPr id="87" name="TextBox 86">
              <a:extLst>
                <a:ext uri="{FF2B5EF4-FFF2-40B4-BE49-F238E27FC236}">
                  <a16:creationId xmlns:a16="http://schemas.microsoft.com/office/drawing/2014/main" id="{B99EEBE7-201D-0E4C-927E-FE3966451069}"/>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88" name="TextBox 87">
              <a:extLst>
                <a:ext uri="{FF2B5EF4-FFF2-40B4-BE49-F238E27FC236}">
                  <a16:creationId xmlns:a16="http://schemas.microsoft.com/office/drawing/2014/main" id="{0A515CD1-7A4D-5943-AF1E-A861CA3992A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89" name="TextBox 88">
              <a:extLst>
                <a:ext uri="{FF2B5EF4-FFF2-40B4-BE49-F238E27FC236}">
                  <a16:creationId xmlns:a16="http://schemas.microsoft.com/office/drawing/2014/main" id="{FE15B6C7-CC3C-9547-B859-96AB175C6BDB}"/>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90" name="TextBox 89">
              <a:extLst>
                <a:ext uri="{FF2B5EF4-FFF2-40B4-BE49-F238E27FC236}">
                  <a16:creationId xmlns:a16="http://schemas.microsoft.com/office/drawing/2014/main" id="{0BB739D9-93EF-604B-B664-982F20E91B5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91" name="Picture 90">
              <a:extLst>
                <a:ext uri="{FF2B5EF4-FFF2-40B4-BE49-F238E27FC236}">
                  <a16:creationId xmlns:a16="http://schemas.microsoft.com/office/drawing/2014/main" id="{E9A7FBA7-E4BB-6D46-9DD5-F4390A8393F4}"/>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92" name="Picture 91">
              <a:extLst>
                <a:ext uri="{FF2B5EF4-FFF2-40B4-BE49-F238E27FC236}">
                  <a16:creationId xmlns:a16="http://schemas.microsoft.com/office/drawing/2014/main" id="{6DCE73ED-99FF-1B46-9E34-8D926E9613FC}"/>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93" name="TextBox 92">
              <a:extLst>
                <a:ext uri="{FF2B5EF4-FFF2-40B4-BE49-F238E27FC236}">
                  <a16:creationId xmlns:a16="http://schemas.microsoft.com/office/drawing/2014/main" id="{654D58EA-8928-9A46-9612-5FEB15C79CF5}"/>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94" name="Straight Connector 93">
              <a:extLst>
                <a:ext uri="{FF2B5EF4-FFF2-40B4-BE49-F238E27FC236}">
                  <a16:creationId xmlns:a16="http://schemas.microsoft.com/office/drawing/2014/main" id="{590BEFA3-64F0-8A46-A705-CC6B636E92B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4572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2CCA1-CED9-294A-A470-F78E958FA780}"/>
              </a:ext>
            </a:extLst>
          </p:cNvPr>
          <p:cNvGrpSpPr/>
          <p:nvPr userDrawn="1"/>
        </p:nvGrpSpPr>
        <p:grpSpPr>
          <a:xfrm>
            <a:off x="18798365" y="-2"/>
            <a:ext cx="5923430" cy="10287003"/>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863600" y="3604097"/>
            <a:ext cx="16560800" cy="1384361"/>
          </a:xfrm>
        </p:spPr>
        <p:txBody>
          <a:bodyPr/>
          <a:lstStyle>
            <a:lvl1pPr>
              <a:defRPr sz="4800"/>
            </a:lvl1pPr>
          </a:lstStyle>
          <a:p>
            <a:r>
              <a:rPr lang="en-US"/>
              <a:t>Click to add </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863600" y="5406223"/>
            <a:ext cx="16560800"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13448195" y="8949372"/>
            <a:ext cx="4302818" cy="832803"/>
          </a:xfrm>
          <a:prstGeom prst="rect">
            <a:avLst/>
          </a:prstGeom>
        </p:spPr>
      </p:pic>
      <p:grpSp>
        <p:nvGrpSpPr>
          <p:cNvPr id="7" name="Group 6">
            <a:extLst>
              <a:ext uri="{FF2B5EF4-FFF2-40B4-BE49-F238E27FC236}">
                <a16:creationId xmlns:a16="http://schemas.microsoft.com/office/drawing/2014/main" id="{329E5FF7-98BC-884F-840D-5E423F4AF849}"/>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513927" y="5433944"/>
            <a:ext cx="502922" cy="2260220"/>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862481" y="-370400"/>
            <a:ext cx="16560802" cy="11020956"/>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4265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Plain, In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3589505"/>
            <a:ext cx="16560800" cy="1398953"/>
          </a:xfrm>
        </p:spPr>
        <p:txBody>
          <a:bodyPr/>
          <a:lstStyle>
            <a:lvl1pPr>
              <a:defRPr sz="48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54" name="Graphic 53">
            <a:extLst>
              <a:ext uri="{FF2B5EF4-FFF2-40B4-BE49-F238E27FC236}">
                <a16:creationId xmlns:a16="http://schemas.microsoft.com/office/drawing/2014/main" id="{8EC34710-1C9F-5947-B0E6-4240B16E01D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3448195" y="8949372"/>
            <a:ext cx="4302818" cy="832803"/>
          </a:xfrm>
          <a:prstGeom prst="rect">
            <a:avLst/>
          </a:prstGeom>
        </p:spPr>
      </p:pic>
      <p:grpSp>
        <p:nvGrpSpPr>
          <p:cNvPr id="7" name="Group 6">
            <a:extLst>
              <a:ext uri="{FF2B5EF4-FFF2-40B4-BE49-F238E27FC236}">
                <a16:creationId xmlns:a16="http://schemas.microsoft.com/office/drawing/2014/main" id="{77651239-376F-4149-96FC-21160EE4BDA4}"/>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AFDC3AAE-8083-C045-9C2F-F5399AB54128}"/>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30513AF8-FEF3-C44A-9F4F-AD1FF66E82F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EA8E20-DDEC-B841-8C60-E187621550A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A087970-2162-2046-8746-A371C450CAD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CD90C0D8-6B9B-C74A-B73B-C80616B60E69}"/>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21" name="Group 20">
            <a:extLst>
              <a:ext uri="{FF2B5EF4-FFF2-40B4-BE49-F238E27FC236}">
                <a16:creationId xmlns:a16="http://schemas.microsoft.com/office/drawing/2014/main" id="{0186D92C-157F-7E4C-9A4A-9488AFA4F0A7}"/>
              </a:ext>
            </a:extLst>
          </p:cNvPr>
          <p:cNvGrpSpPr/>
          <p:nvPr userDrawn="1"/>
        </p:nvGrpSpPr>
        <p:grpSpPr>
          <a:xfrm>
            <a:off x="-513927" y="5433944"/>
            <a:ext cx="502922" cy="2260220"/>
            <a:chOff x="-256404" y="360363"/>
            <a:chExt cx="251461" cy="692152"/>
          </a:xfrm>
        </p:grpSpPr>
        <p:grpSp>
          <p:nvGrpSpPr>
            <p:cNvPr id="22" name="Group 21">
              <a:extLst>
                <a:ext uri="{FF2B5EF4-FFF2-40B4-BE49-F238E27FC236}">
                  <a16:creationId xmlns:a16="http://schemas.microsoft.com/office/drawing/2014/main" id="{E7E2FD30-BB16-AF4F-AF56-0B6E3A8C03B8}"/>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24D293D7-9859-C841-9B8B-8666310CB91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CA2944-97B1-984C-983E-C4166C79BF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839677-726C-2B47-BEFD-17513B8B229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3" name="TextBox 22">
              <a:extLst>
                <a:ext uri="{FF2B5EF4-FFF2-40B4-BE49-F238E27FC236}">
                  <a16:creationId xmlns:a16="http://schemas.microsoft.com/office/drawing/2014/main" id="{0851E76E-6C66-8B4B-ADA8-7C90E8F627AA}"/>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sp>
        <p:nvSpPr>
          <p:cNvPr id="18" name="Text Placeholder 7">
            <a:extLst>
              <a:ext uri="{FF2B5EF4-FFF2-40B4-BE49-F238E27FC236}">
                <a16:creationId xmlns:a16="http://schemas.microsoft.com/office/drawing/2014/main" id="{7C3458D3-53F7-0E45-8873-C6BA06BC854F}"/>
              </a:ext>
            </a:extLst>
          </p:cNvPr>
          <p:cNvSpPr>
            <a:spLocks noGrp="1"/>
          </p:cNvSpPr>
          <p:nvPr>
            <p:ph type="body" sz="quarter" idx="15" hasCustomPrompt="1"/>
          </p:nvPr>
        </p:nvSpPr>
        <p:spPr>
          <a:xfrm>
            <a:off x="863600" y="5406223"/>
            <a:ext cx="16560800"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grpSp>
        <p:nvGrpSpPr>
          <p:cNvPr id="44" name="Group 43">
            <a:extLst>
              <a:ext uri="{FF2B5EF4-FFF2-40B4-BE49-F238E27FC236}">
                <a16:creationId xmlns:a16="http://schemas.microsoft.com/office/drawing/2014/main" id="{C0B6BF69-0EEF-BC4C-A91B-03BDFC7C92B3}"/>
              </a:ext>
            </a:extLst>
          </p:cNvPr>
          <p:cNvGrpSpPr/>
          <p:nvPr userDrawn="1"/>
        </p:nvGrpSpPr>
        <p:grpSpPr>
          <a:xfrm>
            <a:off x="862481" y="-370400"/>
            <a:ext cx="16560802" cy="11020956"/>
            <a:chOff x="431240" y="-246933"/>
            <a:chExt cx="8280401" cy="7347304"/>
          </a:xfrm>
        </p:grpSpPr>
        <p:grpSp>
          <p:nvGrpSpPr>
            <p:cNvPr id="45" name="Group 44">
              <a:extLst>
                <a:ext uri="{FF2B5EF4-FFF2-40B4-BE49-F238E27FC236}">
                  <a16:creationId xmlns:a16="http://schemas.microsoft.com/office/drawing/2014/main" id="{FEE1EEFE-BDB3-A543-98F1-DCDFF9D524E5}"/>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6641443C-C572-9C45-BA89-02883243CA8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AFA3AD9-0800-0945-BFF5-96DAD5F01DA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4D642EC-3C16-1744-BAEB-BBE65388C5A0}"/>
                </a:ext>
              </a:extLst>
            </p:cNvPr>
            <p:cNvGrpSpPr/>
            <p:nvPr userDrawn="1"/>
          </p:nvGrpSpPr>
          <p:grpSpPr>
            <a:xfrm>
              <a:off x="431240" y="-246933"/>
              <a:ext cx="8280401" cy="235792"/>
              <a:chOff x="431800" y="-240735"/>
              <a:chExt cx="8280401" cy="235792"/>
            </a:xfrm>
          </p:grpSpPr>
          <p:grpSp>
            <p:nvGrpSpPr>
              <p:cNvPr id="47" name="Group 46">
                <a:extLst>
                  <a:ext uri="{FF2B5EF4-FFF2-40B4-BE49-F238E27FC236}">
                    <a16:creationId xmlns:a16="http://schemas.microsoft.com/office/drawing/2014/main" id="{9526B61A-B175-1F4A-8574-DF91C1E65CE5}"/>
                  </a:ext>
                </a:extLst>
              </p:cNvPr>
              <p:cNvGrpSpPr/>
              <p:nvPr userDrawn="1"/>
            </p:nvGrpSpPr>
            <p:grpSpPr>
              <a:xfrm>
                <a:off x="431800" y="-240735"/>
                <a:ext cx="8280400" cy="235792"/>
                <a:chOff x="431800" y="-235792"/>
                <a:chExt cx="4400551" cy="235792"/>
              </a:xfrm>
            </p:grpSpPr>
            <p:cxnSp>
              <p:nvCxnSpPr>
                <p:cNvPr id="51" name="Straight Connector 50">
                  <a:extLst>
                    <a:ext uri="{FF2B5EF4-FFF2-40B4-BE49-F238E27FC236}">
                      <a16:creationId xmlns:a16="http://schemas.microsoft.com/office/drawing/2014/main" id="{584DE61C-1208-C44B-AE72-AA251DCCC6C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ABBE2B-285D-8C48-B44B-23D7F037468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B34404F-69A4-544C-A2F9-C056F24CFC0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8" name="TextBox 47">
                <a:extLst>
                  <a:ext uri="{FF2B5EF4-FFF2-40B4-BE49-F238E27FC236}">
                    <a16:creationId xmlns:a16="http://schemas.microsoft.com/office/drawing/2014/main" id="{BCD5F804-74F2-CA49-8ADB-27B7F888C71C}"/>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49" name="Straight Arrow Connector 48">
                <a:extLst>
                  <a:ext uri="{FF2B5EF4-FFF2-40B4-BE49-F238E27FC236}">
                    <a16:creationId xmlns:a16="http://schemas.microsoft.com/office/drawing/2014/main" id="{19156B4A-40D1-9A48-B99F-B19CD25D36EB}"/>
                  </a:ext>
                </a:extLst>
              </p:cNvPr>
              <p:cNvCxnSpPr>
                <a:cxnSpLocks/>
                <a:stCxn id="48" idx="1"/>
                <a:endCxn id="5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D54EFAB-AD3C-FC43-BFCA-E1F34016DB9F}"/>
                  </a:ext>
                </a:extLst>
              </p:cNvPr>
              <p:cNvCxnSpPr>
                <a:cxnSpLocks/>
                <a:stCxn id="48" idx="3"/>
                <a:endCxn id="5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D6F29292-F9A7-FC49-86FB-8EC134A6383C}"/>
              </a:ext>
            </a:extLst>
          </p:cNvPr>
          <p:cNvGrpSpPr/>
          <p:nvPr userDrawn="1"/>
        </p:nvGrpSpPr>
        <p:grpSpPr>
          <a:xfrm>
            <a:off x="18798365" y="-2"/>
            <a:ext cx="5923430" cy="10287003"/>
            <a:chOff x="9399182" y="-1"/>
            <a:chExt cx="2961715" cy="6858002"/>
          </a:xfrm>
        </p:grpSpPr>
        <p:sp>
          <p:nvSpPr>
            <p:cNvPr id="58" name="Rectangle 57">
              <a:extLst>
                <a:ext uri="{FF2B5EF4-FFF2-40B4-BE49-F238E27FC236}">
                  <a16:creationId xmlns:a16="http://schemas.microsoft.com/office/drawing/2014/main" id="{0E784191-11D3-4D4E-8362-825AEBB8AD8E}"/>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9" name="Picture 58">
              <a:extLst>
                <a:ext uri="{FF2B5EF4-FFF2-40B4-BE49-F238E27FC236}">
                  <a16:creationId xmlns:a16="http://schemas.microsoft.com/office/drawing/2014/main" id="{FA8C3748-7C03-0B4E-B3FF-CAF4AB6E3C5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grpSp>
          <p:nvGrpSpPr>
            <p:cNvPr id="60" name="Group 59">
              <a:extLst>
                <a:ext uri="{FF2B5EF4-FFF2-40B4-BE49-F238E27FC236}">
                  <a16:creationId xmlns:a16="http://schemas.microsoft.com/office/drawing/2014/main" id="{3AB78FBD-B034-C34F-8B34-D0776918BC3B}"/>
                </a:ext>
              </a:extLst>
            </p:cNvPr>
            <p:cNvGrpSpPr/>
            <p:nvPr userDrawn="1"/>
          </p:nvGrpSpPr>
          <p:grpSpPr>
            <a:xfrm>
              <a:off x="9541497" y="162442"/>
              <a:ext cx="2819400" cy="814510"/>
              <a:chOff x="-3644733" y="165205"/>
              <a:chExt cx="2819400" cy="814510"/>
            </a:xfrm>
          </p:grpSpPr>
          <p:sp>
            <p:nvSpPr>
              <p:cNvPr id="72" name="Rectangle 71">
                <a:extLst>
                  <a:ext uri="{FF2B5EF4-FFF2-40B4-BE49-F238E27FC236}">
                    <a16:creationId xmlns:a16="http://schemas.microsoft.com/office/drawing/2014/main" id="{7A352831-5886-5F4E-84E4-553F400B551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3" name="TextBox 72">
                <a:extLst>
                  <a:ext uri="{FF2B5EF4-FFF2-40B4-BE49-F238E27FC236}">
                    <a16:creationId xmlns:a16="http://schemas.microsoft.com/office/drawing/2014/main" id="{1E3E24A5-FDC5-6D40-A181-FE78DC155B4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74" name="Picture 73">
                <a:extLst>
                  <a:ext uri="{FF2B5EF4-FFF2-40B4-BE49-F238E27FC236}">
                    <a16:creationId xmlns:a16="http://schemas.microsoft.com/office/drawing/2014/main" id="{7089C08D-27F2-EA4D-A591-1B564B23F146}"/>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E4BA23D8-F740-FB4D-9559-C01FD26BE47F}"/>
                </a:ext>
              </a:extLst>
            </p:cNvPr>
            <p:cNvGrpSpPr/>
            <p:nvPr userDrawn="1"/>
          </p:nvGrpSpPr>
          <p:grpSpPr>
            <a:xfrm>
              <a:off x="9541497" y="2001128"/>
              <a:ext cx="2735151" cy="1739504"/>
              <a:chOff x="9541497" y="2125825"/>
              <a:chExt cx="2735151" cy="1739504"/>
            </a:xfrm>
          </p:grpSpPr>
          <p:sp>
            <p:nvSpPr>
              <p:cNvPr id="64" name="Rectangle 63">
                <a:extLst>
                  <a:ext uri="{FF2B5EF4-FFF2-40B4-BE49-F238E27FC236}">
                    <a16:creationId xmlns:a16="http://schemas.microsoft.com/office/drawing/2014/main" id="{FB3ACB90-CF5D-2B4B-8756-646CC22CD6D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TextBox 64">
                <a:extLst>
                  <a:ext uri="{FF2B5EF4-FFF2-40B4-BE49-F238E27FC236}">
                    <a16:creationId xmlns:a16="http://schemas.microsoft.com/office/drawing/2014/main" id="{53D91C97-69F8-5E4E-9B49-1565A3502855}"/>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66" name="Graphic 65">
                <a:extLst>
                  <a:ext uri="{FF2B5EF4-FFF2-40B4-BE49-F238E27FC236}">
                    <a16:creationId xmlns:a16="http://schemas.microsoft.com/office/drawing/2014/main" id="{EB09DA06-373A-7F4A-8858-5D0CE9C6C0F5}"/>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264907"/>
                <a:ext cx="155227" cy="155227"/>
              </a:xfrm>
              <a:prstGeom prst="rect">
                <a:avLst/>
              </a:prstGeom>
            </p:spPr>
          </p:pic>
          <p:sp>
            <p:nvSpPr>
              <p:cNvPr id="67" name="TextBox 66">
                <a:extLst>
                  <a:ext uri="{FF2B5EF4-FFF2-40B4-BE49-F238E27FC236}">
                    <a16:creationId xmlns:a16="http://schemas.microsoft.com/office/drawing/2014/main" id="{552E8C3B-638E-544C-82D3-D7B40228C070}"/>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68" name="TextBox 67">
                <a:extLst>
                  <a:ext uri="{FF2B5EF4-FFF2-40B4-BE49-F238E27FC236}">
                    <a16:creationId xmlns:a16="http://schemas.microsoft.com/office/drawing/2014/main" id="{8CE1C63A-594A-4445-B3FC-6764DC0BDABD}"/>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69" name="TextBox 68">
                <a:extLst>
                  <a:ext uri="{FF2B5EF4-FFF2-40B4-BE49-F238E27FC236}">
                    <a16:creationId xmlns:a16="http://schemas.microsoft.com/office/drawing/2014/main" id="{12C61A23-7896-B14E-8B22-0695FE395AFC}"/>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70" name="TextBox 69">
                <a:extLst>
                  <a:ext uri="{FF2B5EF4-FFF2-40B4-BE49-F238E27FC236}">
                    <a16:creationId xmlns:a16="http://schemas.microsoft.com/office/drawing/2014/main" id="{194DB09E-F3CD-DB4D-85FA-90394501DA0F}"/>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71" name="Picture 70">
                <a:extLst>
                  <a:ext uri="{FF2B5EF4-FFF2-40B4-BE49-F238E27FC236}">
                    <a16:creationId xmlns:a16="http://schemas.microsoft.com/office/drawing/2014/main" id="{30CA1E45-C57A-4340-B73D-8AC99F316659}"/>
                  </a:ext>
                </a:extLst>
              </p:cNvPr>
              <p:cNvPicPr>
                <a:picLocks noChangeAspect="1"/>
              </p:cNvPicPr>
              <p:nvPr userDrawn="1"/>
            </p:nvPicPr>
            <p:blipFill rotWithShape="1">
              <a:blip r:embed="rId8"/>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62" name="TextBox 61">
              <a:extLst>
                <a:ext uri="{FF2B5EF4-FFF2-40B4-BE49-F238E27FC236}">
                  <a16:creationId xmlns:a16="http://schemas.microsoft.com/office/drawing/2014/main" id="{F5460527-35E4-EE43-B313-C4A78A64A05A}"/>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63" name="Straight Connector 62">
              <a:extLst>
                <a:ext uri="{FF2B5EF4-FFF2-40B4-BE49-F238E27FC236}">
                  <a16:creationId xmlns:a16="http://schemas.microsoft.com/office/drawing/2014/main" id="{92A81776-5FDE-E748-88EA-1670E942742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5019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Plain, 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863600" y="3604097"/>
            <a:ext cx="16560800" cy="1384361"/>
          </a:xfrm>
        </p:spPr>
        <p:txBody>
          <a:bodyPr/>
          <a:lstStyle>
            <a:lvl1pPr>
              <a:defRPr sz="48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9044342"/>
            <a:ext cx="13562644" cy="64115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pic>
        <p:nvPicPr>
          <p:cNvPr id="54" name="Graphic 53">
            <a:extLst>
              <a:ext uri="{FF2B5EF4-FFF2-40B4-BE49-F238E27FC236}">
                <a16:creationId xmlns:a16="http://schemas.microsoft.com/office/drawing/2014/main" id="{8EC34710-1C9F-5947-B0E6-4240B16E01DC}"/>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3448197" y="8949372"/>
            <a:ext cx="4302814" cy="832803"/>
          </a:xfrm>
          <a:prstGeom prst="rect">
            <a:avLst/>
          </a:prstGeom>
        </p:spPr>
      </p:pic>
      <p:grpSp>
        <p:nvGrpSpPr>
          <p:cNvPr id="7" name="Group 6">
            <a:extLst>
              <a:ext uri="{FF2B5EF4-FFF2-40B4-BE49-F238E27FC236}">
                <a16:creationId xmlns:a16="http://schemas.microsoft.com/office/drawing/2014/main" id="{0C1838D0-087C-C84C-BD20-8662027BCFD8}"/>
              </a:ext>
            </a:extLst>
          </p:cNvPr>
          <p:cNvGrpSpPr/>
          <p:nvPr userDrawn="1"/>
        </p:nvGrpSpPr>
        <p:grpSpPr>
          <a:xfrm>
            <a:off x="-513927" y="3715600"/>
            <a:ext cx="502922" cy="1181443"/>
            <a:chOff x="-256404" y="360363"/>
            <a:chExt cx="251461" cy="692152"/>
          </a:xfrm>
        </p:grpSpPr>
        <p:grpSp>
          <p:nvGrpSpPr>
            <p:cNvPr id="9" name="Group 8">
              <a:extLst>
                <a:ext uri="{FF2B5EF4-FFF2-40B4-BE49-F238E27FC236}">
                  <a16:creationId xmlns:a16="http://schemas.microsoft.com/office/drawing/2014/main" id="{C9F63503-981B-C241-AA66-C5F4235499E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9426E31B-0302-7C41-9536-CDFE2167773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6A6390-C8A9-C34D-9106-B3D35D21DBD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FA3F01B-9379-334E-A217-91E4E7840B0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172FC0E1-17BD-D74D-8B57-B0DE86A24E8D}"/>
                </a:ext>
              </a:extLst>
            </p:cNvPr>
            <p:cNvSpPr txBox="1"/>
            <p:nvPr userDrawn="1"/>
          </p:nvSpPr>
          <p:spPr>
            <a:xfrm rot="16200000">
              <a:off x="-360755" y="622271"/>
              <a:ext cx="460171" cy="161583"/>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THANK YOU</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MESSAGE</a:t>
              </a:r>
            </a:p>
          </p:txBody>
        </p:sp>
      </p:grpSp>
      <p:grpSp>
        <p:nvGrpSpPr>
          <p:cNvPr id="21" name="Group 20">
            <a:extLst>
              <a:ext uri="{FF2B5EF4-FFF2-40B4-BE49-F238E27FC236}">
                <a16:creationId xmlns:a16="http://schemas.microsoft.com/office/drawing/2014/main" id="{46679DDA-6F88-6A48-B266-850A75491A83}"/>
              </a:ext>
            </a:extLst>
          </p:cNvPr>
          <p:cNvGrpSpPr/>
          <p:nvPr userDrawn="1"/>
        </p:nvGrpSpPr>
        <p:grpSpPr>
          <a:xfrm>
            <a:off x="-513927" y="5433944"/>
            <a:ext cx="502922" cy="2260220"/>
            <a:chOff x="-256404" y="360363"/>
            <a:chExt cx="251461" cy="692152"/>
          </a:xfrm>
        </p:grpSpPr>
        <p:grpSp>
          <p:nvGrpSpPr>
            <p:cNvPr id="22" name="Group 21">
              <a:extLst>
                <a:ext uri="{FF2B5EF4-FFF2-40B4-BE49-F238E27FC236}">
                  <a16:creationId xmlns:a16="http://schemas.microsoft.com/office/drawing/2014/main" id="{CF645CF7-7BD0-B04F-86BA-E40A933FF6B5}"/>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686C0C3F-F9AB-5D4F-B6F9-E49DAEB7B2B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F3CF3D-2A02-CA4C-BAE5-30716FE5112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BBD618-8C93-5144-A9F2-14FA6632467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3" name="TextBox 22">
              <a:extLst>
                <a:ext uri="{FF2B5EF4-FFF2-40B4-BE49-F238E27FC236}">
                  <a16:creationId xmlns:a16="http://schemas.microsoft.com/office/drawing/2014/main" id="{AB4CB1C9-A8C8-8C4C-9D8F-D9EBB7ADC67E}"/>
                </a:ext>
              </a:extLst>
            </p:cNvPr>
            <p:cNvSpPr txBox="1"/>
            <p:nvPr userDrawn="1"/>
          </p:nvSpPr>
          <p:spPr>
            <a:xfrm rot="16200000">
              <a:off x="-285051" y="662667"/>
              <a:ext cx="308770"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CONTACT INFO</a:t>
              </a:r>
            </a:p>
          </p:txBody>
        </p:sp>
      </p:grpSp>
      <p:sp>
        <p:nvSpPr>
          <p:cNvPr id="18" name="Text Placeholder 7">
            <a:extLst>
              <a:ext uri="{FF2B5EF4-FFF2-40B4-BE49-F238E27FC236}">
                <a16:creationId xmlns:a16="http://schemas.microsoft.com/office/drawing/2014/main" id="{834B9718-6380-F245-B99D-BC20E3A8B542}"/>
              </a:ext>
            </a:extLst>
          </p:cNvPr>
          <p:cNvSpPr>
            <a:spLocks noGrp="1"/>
          </p:cNvSpPr>
          <p:nvPr>
            <p:ph type="body" sz="quarter" idx="15" hasCustomPrompt="1"/>
          </p:nvPr>
        </p:nvSpPr>
        <p:spPr>
          <a:xfrm>
            <a:off x="863600" y="5406223"/>
            <a:ext cx="16560800" cy="2314574"/>
          </a:xfrm>
          <a:prstGeom prst="rect">
            <a:avLst/>
          </a:prstGeom>
          <a:noFill/>
          <a:ln>
            <a:noFill/>
          </a:ln>
        </p:spPr>
        <p:txBody>
          <a:bodyPr wrap="square" lIns="0" tIns="0" rIns="0" bIns="0" anchor="t">
            <a:noAutofit/>
          </a:bodyPr>
          <a:lstStyle>
            <a:lvl1pPr marL="30957" indent="0">
              <a:spcAft>
                <a:spcPts val="450"/>
              </a:spcAft>
              <a:buNone/>
              <a:tabLst/>
              <a:defRPr sz="2100" b="1">
                <a:solidFill>
                  <a:schemeClr val="accent1"/>
                </a:solidFill>
              </a:defRPr>
            </a:lvl1pPr>
            <a:lvl2pPr marL="30957" indent="0">
              <a:spcAft>
                <a:spcPts val="300"/>
              </a:spcAft>
              <a:buNone/>
              <a:tabLst/>
              <a:defRPr sz="2100">
                <a:solidFill>
                  <a:schemeClr val="tx1"/>
                </a:solidFill>
              </a:defRPr>
            </a:lvl2pPr>
            <a:lvl3pPr marL="30957" indent="0">
              <a:spcAft>
                <a:spcPts val="300"/>
              </a:spcAft>
              <a:buFont typeface="Wingdings" pitchFamily="2" charset="2"/>
              <a:buNone/>
              <a:tabLst/>
              <a:defRPr sz="2100">
                <a:solidFill>
                  <a:schemeClr val="tx1"/>
                </a:solidFill>
              </a:defRPr>
            </a:lvl3pPr>
            <a:lvl4pPr marL="30957" indent="0">
              <a:spcAft>
                <a:spcPts val="300"/>
              </a:spcAft>
              <a:buFont typeface="System Font Regular"/>
              <a:buNone/>
              <a:tabLst/>
              <a:defRPr sz="2100">
                <a:solidFill>
                  <a:schemeClr val="tx1"/>
                </a:solidFill>
              </a:defRPr>
            </a:lvl4pPr>
            <a:lvl5pPr marL="30957" indent="0">
              <a:spcAft>
                <a:spcPts val="300"/>
              </a:spcAft>
              <a:buNone/>
              <a:tabLst/>
              <a:defRPr sz="2100">
                <a:solidFill>
                  <a:schemeClr val="tx1"/>
                </a:solidFill>
              </a:defRPr>
            </a:lvl5pPr>
            <a:lvl6pPr marL="30957" indent="0">
              <a:buNone/>
              <a:tabLst/>
              <a:defRPr/>
            </a:lvl6pPr>
            <a:lvl7pPr marL="30957" indent="0">
              <a:buNone/>
              <a:tabLst/>
              <a:defRPr/>
            </a:lvl7pPr>
            <a:lvl8pPr marL="30957" indent="0">
              <a:buNone/>
              <a:tabLst/>
              <a:defRPr/>
            </a:lvl8pPr>
            <a:lvl9pPr marL="30957" indent="0">
              <a:buNone/>
              <a:tabLst/>
              <a:defRPr/>
            </a:lvl9pPr>
          </a:lstStyle>
          <a:p>
            <a:pPr lvl="0"/>
            <a:r>
              <a:rPr lang="en-US"/>
              <a:t>Click to add contact information</a:t>
            </a:r>
          </a:p>
          <a:p>
            <a:pPr lvl="1"/>
            <a:r>
              <a:rPr lang="en-US"/>
              <a:t>Second level</a:t>
            </a:r>
          </a:p>
        </p:txBody>
      </p:sp>
      <p:grpSp>
        <p:nvGrpSpPr>
          <p:cNvPr id="44" name="Group 43">
            <a:extLst>
              <a:ext uri="{FF2B5EF4-FFF2-40B4-BE49-F238E27FC236}">
                <a16:creationId xmlns:a16="http://schemas.microsoft.com/office/drawing/2014/main" id="{88AD61A7-E23A-1F49-AAEB-30A8DD651FCB}"/>
              </a:ext>
            </a:extLst>
          </p:cNvPr>
          <p:cNvGrpSpPr/>
          <p:nvPr userDrawn="1"/>
        </p:nvGrpSpPr>
        <p:grpSpPr>
          <a:xfrm>
            <a:off x="862481" y="-370400"/>
            <a:ext cx="16560802" cy="11020956"/>
            <a:chOff x="431240" y="-246933"/>
            <a:chExt cx="8280401" cy="7347304"/>
          </a:xfrm>
        </p:grpSpPr>
        <p:grpSp>
          <p:nvGrpSpPr>
            <p:cNvPr id="45" name="Group 44">
              <a:extLst>
                <a:ext uri="{FF2B5EF4-FFF2-40B4-BE49-F238E27FC236}">
                  <a16:creationId xmlns:a16="http://schemas.microsoft.com/office/drawing/2014/main" id="{6C46D37E-ED5C-DC41-9697-2DA5AF3897B9}"/>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70A33EDA-B4A8-0B4E-A842-B2C1DC673D7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8E3C4C-8265-5D47-8903-B814EC1B2DD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01DC5A2-785F-ED4D-9388-D43323B87370}"/>
                </a:ext>
              </a:extLst>
            </p:cNvPr>
            <p:cNvGrpSpPr/>
            <p:nvPr userDrawn="1"/>
          </p:nvGrpSpPr>
          <p:grpSpPr>
            <a:xfrm>
              <a:off x="431240" y="-246933"/>
              <a:ext cx="8280401" cy="235792"/>
              <a:chOff x="431800" y="-240735"/>
              <a:chExt cx="8280401" cy="235792"/>
            </a:xfrm>
          </p:grpSpPr>
          <p:grpSp>
            <p:nvGrpSpPr>
              <p:cNvPr id="47" name="Group 46">
                <a:extLst>
                  <a:ext uri="{FF2B5EF4-FFF2-40B4-BE49-F238E27FC236}">
                    <a16:creationId xmlns:a16="http://schemas.microsoft.com/office/drawing/2014/main" id="{31007021-C162-9C43-823F-4F582A7C05AB}"/>
                  </a:ext>
                </a:extLst>
              </p:cNvPr>
              <p:cNvGrpSpPr/>
              <p:nvPr userDrawn="1"/>
            </p:nvGrpSpPr>
            <p:grpSpPr>
              <a:xfrm>
                <a:off x="431800" y="-240735"/>
                <a:ext cx="8280400" cy="235792"/>
                <a:chOff x="431800" y="-235792"/>
                <a:chExt cx="4400551" cy="235792"/>
              </a:xfrm>
            </p:grpSpPr>
            <p:cxnSp>
              <p:nvCxnSpPr>
                <p:cNvPr id="51" name="Straight Connector 50">
                  <a:extLst>
                    <a:ext uri="{FF2B5EF4-FFF2-40B4-BE49-F238E27FC236}">
                      <a16:creationId xmlns:a16="http://schemas.microsoft.com/office/drawing/2014/main" id="{5E98A604-56B2-9345-ACCF-AF38353ED42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6AF58A-87FD-804F-AA49-6AD574A07FE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6F36FDF-5B20-8E4C-85DF-714AB19EA43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8" name="TextBox 47">
                <a:extLst>
                  <a:ext uri="{FF2B5EF4-FFF2-40B4-BE49-F238E27FC236}">
                    <a16:creationId xmlns:a16="http://schemas.microsoft.com/office/drawing/2014/main" id="{E5A09468-1709-984C-8EC1-C1F9FFADE57C}"/>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49" name="Straight Arrow Connector 48">
                <a:extLst>
                  <a:ext uri="{FF2B5EF4-FFF2-40B4-BE49-F238E27FC236}">
                    <a16:creationId xmlns:a16="http://schemas.microsoft.com/office/drawing/2014/main" id="{CDE2C67D-8BD6-DC41-AF20-7FAA9675C716}"/>
                  </a:ext>
                </a:extLst>
              </p:cNvPr>
              <p:cNvCxnSpPr>
                <a:cxnSpLocks/>
                <a:stCxn id="48" idx="1"/>
                <a:endCxn id="5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E530C30-B79E-8F43-940C-FCF8970BE6EB}"/>
                  </a:ext>
                </a:extLst>
              </p:cNvPr>
              <p:cNvCxnSpPr>
                <a:cxnSpLocks/>
                <a:stCxn id="48" idx="3"/>
                <a:endCxn id="5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7F96F018-A664-B540-B004-D45CCFE76A75}"/>
              </a:ext>
            </a:extLst>
          </p:cNvPr>
          <p:cNvGrpSpPr/>
          <p:nvPr userDrawn="1"/>
        </p:nvGrpSpPr>
        <p:grpSpPr>
          <a:xfrm>
            <a:off x="18798365" y="-2"/>
            <a:ext cx="5923430" cy="10287003"/>
            <a:chOff x="9399182" y="-1"/>
            <a:chExt cx="2961715" cy="6858002"/>
          </a:xfrm>
        </p:grpSpPr>
        <p:sp>
          <p:nvSpPr>
            <p:cNvPr id="58" name="Rectangle 57">
              <a:extLst>
                <a:ext uri="{FF2B5EF4-FFF2-40B4-BE49-F238E27FC236}">
                  <a16:creationId xmlns:a16="http://schemas.microsoft.com/office/drawing/2014/main" id="{6D987FAF-CC7B-0640-8722-7EE6471E6901}"/>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pic>
          <p:nvPicPr>
            <p:cNvPr id="59" name="Picture 58">
              <a:extLst>
                <a:ext uri="{FF2B5EF4-FFF2-40B4-BE49-F238E27FC236}">
                  <a16:creationId xmlns:a16="http://schemas.microsoft.com/office/drawing/2014/main" id="{26FE57B3-F850-1E48-B661-0B3DB802A671}"/>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grpSp>
          <p:nvGrpSpPr>
            <p:cNvPr id="60" name="Group 59">
              <a:extLst>
                <a:ext uri="{FF2B5EF4-FFF2-40B4-BE49-F238E27FC236}">
                  <a16:creationId xmlns:a16="http://schemas.microsoft.com/office/drawing/2014/main" id="{27F2EFCC-B85A-7243-AD55-5815FF040AB8}"/>
                </a:ext>
              </a:extLst>
            </p:cNvPr>
            <p:cNvGrpSpPr/>
            <p:nvPr userDrawn="1"/>
          </p:nvGrpSpPr>
          <p:grpSpPr>
            <a:xfrm>
              <a:off x="9541497" y="162442"/>
              <a:ext cx="2819400" cy="814510"/>
              <a:chOff x="-3644733" y="165205"/>
              <a:chExt cx="2819400" cy="814510"/>
            </a:xfrm>
          </p:grpSpPr>
          <p:sp>
            <p:nvSpPr>
              <p:cNvPr id="72" name="Rectangle 71">
                <a:extLst>
                  <a:ext uri="{FF2B5EF4-FFF2-40B4-BE49-F238E27FC236}">
                    <a16:creationId xmlns:a16="http://schemas.microsoft.com/office/drawing/2014/main" id="{ED713B88-98F1-FF49-9219-D32C4B2740D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3" name="TextBox 72">
                <a:extLst>
                  <a:ext uri="{FF2B5EF4-FFF2-40B4-BE49-F238E27FC236}">
                    <a16:creationId xmlns:a16="http://schemas.microsoft.com/office/drawing/2014/main" id="{EF3E53F2-95E7-9F47-A4FD-AD7DB6BC66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Access programmed text formats by using the ‘Indent More’ button to change the indent level.</a:t>
                </a:r>
              </a:p>
            </p:txBody>
          </p:sp>
          <p:pic>
            <p:nvPicPr>
              <p:cNvPr id="74" name="Picture 73">
                <a:extLst>
                  <a:ext uri="{FF2B5EF4-FFF2-40B4-BE49-F238E27FC236}">
                    <a16:creationId xmlns:a16="http://schemas.microsoft.com/office/drawing/2014/main" id="{90F9AF66-5251-5142-AB15-993088249142}"/>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C7F6F6A6-5B3F-5E4D-AA2D-D18E32AF2B33}"/>
                </a:ext>
              </a:extLst>
            </p:cNvPr>
            <p:cNvGrpSpPr/>
            <p:nvPr userDrawn="1"/>
          </p:nvGrpSpPr>
          <p:grpSpPr>
            <a:xfrm>
              <a:off x="9541497" y="2001128"/>
              <a:ext cx="2735151" cy="1739504"/>
              <a:chOff x="9541497" y="2125825"/>
              <a:chExt cx="2735151" cy="1739504"/>
            </a:xfrm>
          </p:grpSpPr>
          <p:sp>
            <p:nvSpPr>
              <p:cNvPr id="64" name="Rectangle 63">
                <a:extLst>
                  <a:ext uri="{FF2B5EF4-FFF2-40B4-BE49-F238E27FC236}">
                    <a16:creationId xmlns:a16="http://schemas.microsoft.com/office/drawing/2014/main" id="{10E3E0B5-442E-D342-B713-2C7D475F1ABD}"/>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5" name="TextBox 64">
                <a:extLst>
                  <a:ext uri="{FF2B5EF4-FFF2-40B4-BE49-F238E27FC236}">
                    <a16:creationId xmlns:a16="http://schemas.microsoft.com/office/drawing/2014/main" id="{30B9E3F6-CBF5-F54B-8469-B59DF5B1B45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650">
                    <a:solidFill>
                      <a:schemeClr val="accent2"/>
                    </a:solidFill>
                    <a:latin typeface="Arial" charset="0"/>
                    <a:ea typeface="Arial" charset="0"/>
                    <a:cs typeface="Arial" charset="0"/>
                  </a:rPr>
                  <a:t>TIP: Undo Hyperlink</a:t>
                </a:r>
              </a:p>
            </p:txBody>
          </p:sp>
          <p:pic>
            <p:nvPicPr>
              <p:cNvPr id="66" name="Graphic 65">
                <a:extLst>
                  <a:ext uri="{FF2B5EF4-FFF2-40B4-BE49-F238E27FC236}">
                    <a16:creationId xmlns:a16="http://schemas.microsoft.com/office/drawing/2014/main" id="{9258BA04-2516-F041-AC6E-418C990D96DA}"/>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701720" y="2264907"/>
                <a:ext cx="155227" cy="155227"/>
              </a:xfrm>
              <a:prstGeom prst="rect">
                <a:avLst/>
              </a:prstGeom>
            </p:spPr>
          </p:pic>
          <p:sp>
            <p:nvSpPr>
              <p:cNvPr id="67" name="TextBox 66">
                <a:extLst>
                  <a:ext uri="{FF2B5EF4-FFF2-40B4-BE49-F238E27FC236}">
                    <a16:creationId xmlns:a16="http://schemas.microsoft.com/office/drawing/2014/main" id="{B74EED98-2E62-DD49-A384-EA4382C505E1}"/>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As soon as the hyperlink formatting appears, Undo once to remove the format.</a:t>
                </a:r>
              </a:p>
            </p:txBody>
          </p:sp>
          <p:sp>
            <p:nvSpPr>
              <p:cNvPr id="68" name="TextBox 67">
                <a:extLst>
                  <a:ext uri="{FF2B5EF4-FFF2-40B4-BE49-F238E27FC236}">
                    <a16:creationId xmlns:a16="http://schemas.microsoft.com/office/drawing/2014/main" id="{F384A55C-D7CF-FF48-B0FF-2456C82E6EB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1371600" rtl="0" eaLnBrk="1" latinLnBrk="0" hangingPunct="1">
                  <a:spcBef>
                    <a:spcPts val="300"/>
                  </a:spcBef>
                </a:pPr>
                <a:r>
                  <a:rPr lang="en-US" sz="135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69" name="TextBox 68">
                <a:extLst>
                  <a:ext uri="{FF2B5EF4-FFF2-40B4-BE49-F238E27FC236}">
                    <a16:creationId xmlns:a16="http://schemas.microsoft.com/office/drawing/2014/main" id="{E2302EA8-8733-DD40-AAB2-9F1D1EF06B7C}"/>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1050">
                    <a:solidFill>
                      <a:schemeClr val="bg1">
                        <a:lumMod val="65000"/>
                      </a:schemeClr>
                    </a:solidFill>
                  </a:rPr>
                  <a:t>You can use CTRL+Z or the menu button.</a:t>
                </a:r>
              </a:p>
            </p:txBody>
          </p:sp>
          <p:sp>
            <p:nvSpPr>
              <p:cNvPr id="70" name="TextBox 69">
                <a:extLst>
                  <a:ext uri="{FF2B5EF4-FFF2-40B4-BE49-F238E27FC236}">
                    <a16:creationId xmlns:a16="http://schemas.microsoft.com/office/drawing/2014/main" id="{636FE2CE-37D5-BF40-B558-5246FB50D8FF}"/>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1350" kern="1200">
                    <a:solidFill>
                      <a:schemeClr val="tx1">
                        <a:lumMod val="50000"/>
                        <a:lumOff val="50000"/>
                      </a:schemeClr>
                    </a:solidFill>
                    <a:latin typeface="Arial" charset="0"/>
                    <a:cs typeface="Arial" charset="0"/>
                  </a:rPr>
                  <a:t>To remove an pre-existing hyperlink, </a:t>
                </a:r>
                <a:br>
                  <a:rPr lang="en-US" sz="1350" kern="1200">
                    <a:solidFill>
                      <a:schemeClr val="tx1">
                        <a:lumMod val="50000"/>
                        <a:lumOff val="50000"/>
                      </a:schemeClr>
                    </a:solidFill>
                    <a:latin typeface="Arial" charset="0"/>
                    <a:cs typeface="Arial" charset="0"/>
                  </a:rPr>
                </a:br>
                <a:r>
                  <a:rPr lang="en-US" sz="1350" kern="1200">
                    <a:solidFill>
                      <a:schemeClr val="tx1">
                        <a:lumMod val="50000"/>
                        <a:lumOff val="50000"/>
                      </a:schemeClr>
                    </a:solidFill>
                    <a:latin typeface="Arial" charset="0"/>
                    <a:cs typeface="Arial" charset="0"/>
                  </a:rPr>
                  <a:t>right click on the hyperlink and choose “Remove Link” (                 )</a:t>
                </a:r>
              </a:p>
            </p:txBody>
          </p:sp>
          <p:pic>
            <p:nvPicPr>
              <p:cNvPr id="71" name="Picture 70">
                <a:extLst>
                  <a:ext uri="{FF2B5EF4-FFF2-40B4-BE49-F238E27FC236}">
                    <a16:creationId xmlns:a16="http://schemas.microsoft.com/office/drawing/2014/main" id="{5BABAB4D-B3D4-6846-98D9-70059E3456A4}"/>
                  </a:ext>
                </a:extLst>
              </p:cNvPr>
              <p:cNvPicPr>
                <a:picLocks noChangeAspect="1"/>
              </p:cNvPicPr>
              <p:nvPr userDrawn="1"/>
            </p:nvPicPr>
            <p:blipFill rotWithShape="1">
              <a:blip r:embed="rId8"/>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62" name="TextBox 61">
              <a:extLst>
                <a:ext uri="{FF2B5EF4-FFF2-40B4-BE49-F238E27FC236}">
                  <a16:creationId xmlns:a16="http://schemas.microsoft.com/office/drawing/2014/main" id="{94956E66-A974-8749-AE46-D644207B685E}"/>
                </a:ext>
              </a:extLst>
            </p:cNvPr>
            <p:cNvSpPr txBox="1"/>
            <p:nvPr userDrawn="1"/>
          </p:nvSpPr>
          <p:spPr>
            <a:xfrm>
              <a:off x="9558507" y="1119891"/>
              <a:ext cx="165798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650">
                  <a:solidFill>
                    <a:schemeClr val="bg1"/>
                  </a:solidFill>
                </a:rPr>
                <a:t>TEXT FORMATS IN THIS LAYOUT</a:t>
              </a:r>
            </a:p>
          </p:txBody>
        </p:sp>
        <p:cxnSp>
          <p:nvCxnSpPr>
            <p:cNvPr id="63" name="Straight Connector 62">
              <a:extLst>
                <a:ext uri="{FF2B5EF4-FFF2-40B4-BE49-F238E27FC236}">
                  <a16:creationId xmlns:a16="http://schemas.microsoft.com/office/drawing/2014/main" id="{558A9D8A-09FA-EB45-86D2-0B16C31ED98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7126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8215313"/>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43550"/>
            <a:ext cx="18288000" cy="4743450"/>
          </a:xfrm>
          <a:prstGeom prst="rect">
            <a:avLst/>
          </a:prstGeom>
        </p:spPr>
      </p:pic>
      <p:sp>
        <p:nvSpPr>
          <p:cNvPr id="3" name="Subtitle 2"/>
          <p:cNvSpPr>
            <a:spLocks noGrp="1"/>
          </p:cNvSpPr>
          <p:nvPr>
            <p:ph type="subTitle" idx="1"/>
          </p:nvPr>
        </p:nvSpPr>
        <p:spPr>
          <a:xfrm>
            <a:off x="1023489" y="8794760"/>
            <a:ext cx="14311222" cy="498599"/>
          </a:xfrm>
        </p:spPr>
        <p:txBody>
          <a:bodyPr wrap="square" lIns="0" tIns="0" rIns="0" bIns="0">
            <a:spAutoFit/>
          </a:bodyPr>
          <a:lstStyle>
            <a:lvl1pPr marL="0" indent="0" algn="l" defTabSz="1371600" rtl="0" eaLnBrk="1" latinLnBrk="0" hangingPunct="1">
              <a:lnSpc>
                <a:spcPct val="90000"/>
              </a:lnSpc>
              <a:spcBef>
                <a:spcPct val="0"/>
              </a:spcBef>
              <a:buClrTx/>
              <a:buFont typeface="Wingdings" panose="05000000000000000000" pitchFamily="2" charset="2"/>
              <a:buNone/>
              <a:defRPr lang="en-US" sz="3600" b="0" kern="1200" dirty="0">
                <a:solidFill>
                  <a:schemeClr val="tx1"/>
                </a:solidFill>
                <a:latin typeface="Arial" panose="020B0604020202020204" pitchFamily="34" charset="0"/>
                <a:ea typeface="+mj-ea"/>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smtClean="0"/>
              <a:t>Click to edit Master subtitle style</a:t>
            </a:r>
            <a:endParaRPr lang="en-US" dirty="0"/>
          </a:p>
        </p:txBody>
      </p:sp>
      <p:sp>
        <p:nvSpPr>
          <p:cNvPr id="2" name="Title 1"/>
          <p:cNvSpPr>
            <a:spLocks noGrp="1"/>
          </p:cNvSpPr>
          <p:nvPr>
            <p:ph type="ctrTitle"/>
          </p:nvPr>
        </p:nvSpPr>
        <p:spPr>
          <a:xfrm>
            <a:off x="1023489" y="8050322"/>
            <a:ext cx="14311222" cy="727122"/>
          </a:xfrm>
        </p:spPr>
        <p:txBody>
          <a:bodyPr wrap="square" lIns="0" tIns="0" rIns="0" bIns="0" anchor="t" anchorCtr="0">
            <a:spAutoFit/>
          </a:bodyPr>
          <a:lstStyle>
            <a:lvl1pPr marL="0" algn="l" defTabSz="1371600" rtl="0" eaLnBrk="1" latinLnBrk="0" hangingPunct="1">
              <a:lnSpc>
                <a:spcPct val="90000"/>
              </a:lnSpc>
              <a:spcBef>
                <a:spcPct val="0"/>
              </a:spcBef>
              <a:buNone/>
              <a:defRPr lang="en-US" sz="525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13716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489" y="1"/>
            <a:ext cx="2990850" cy="2786063"/>
          </a:xfrm>
          <a:prstGeom prst="rect">
            <a:avLst/>
          </a:prstGeom>
        </p:spPr>
      </p:pic>
      <p:sp>
        <p:nvSpPr>
          <p:cNvPr id="12" name="Classification Top"/>
          <p:cNvSpPr txBox="1">
            <a:spLocks/>
          </p:cNvSpPr>
          <p:nvPr userDrawn="1"/>
        </p:nvSpPr>
        <p:spPr>
          <a:xfrm>
            <a:off x="1562100" y="1"/>
            <a:ext cx="15773400" cy="2769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CUI</a:t>
            </a:r>
            <a:endParaRPr lang="en-US" sz="18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556513" y="6134795"/>
            <a:ext cx="1828866" cy="1252773"/>
          </a:xfrm>
          <a:prstGeom prst="rect">
            <a:avLst/>
          </a:prstGeom>
        </p:spPr>
      </p:pic>
    </p:spTree>
    <p:extLst>
      <p:ext uri="{BB962C8B-B14F-4D97-AF65-F5344CB8AC3E}">
        <p14:creationId xmlns:p14="http://schemas.microsoft.com/office/powerpoint/2010/main" val="4180603042"/>
      </p:ext>
    </p:extLst>
  </p:cSld>
  <p:clrMapOvr>
    <a:masterClrMapping/>
  </p:clrMapOvr>
  <p:transition spd="slow">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673522" y="150877"/>
            <a:ext cx="15544800" cy="6740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673522" y="1716702"/>
            <a:ext cx="1554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34504" y="9290461"/>
            <a:ext cx="16614776" cy="507831"/>
          </a:xfrm>
        </p:spPr>
        <p:txBody>
          <a:bodyPr vert="horz" lIns="182880" tIns="45720" rIns="91440" bIns="45720" rtlCol="0" anchor="t" anchorCtr="0">
            <a:spAutoFit/>
          </a:bodyPr>
          <a:lstStyle>
            <a:lvl1pPr marL="0" indent="0">
              <a:buFont typeface="Arial" panose="020B0604020202020204" pitchFamily="34" charset="0"/>
              <a:buNone/>
              <a:defRPr lang="en-US" sz="3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673521" y="887797"/>
            <a:ext cx="14941254" cy="507831"/>
          </a:xfrm>
        </p:spPr>
        <p:txBody>
          <a:bodyPr vert="horz" wrap="square" lIns="182880" tIns="45720" rIns="91440" bIns="45720" rtlCol="0" anchor="t" anchorCtr="0">
            <a:spAutoFit/>
          </a:bodyPr>
          <a:lstStyle>
            <a:lvl1pPr marL="0" indent="0">
              <a:buFont typeface="Arial" panose="020B0604020202020204" pitchFamily="34" charset="0"/>
              <a:buNone/>
              <a:defRPr lang="en-US" sz="3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928533966"/>
      </p:ext>
    </p:extLst>
  </p:cSld>
  <p:clrMapOvr>
    <a:masterClrMapping/>
  </p:clrMapOvr>
  <p:transition spd="slow">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AF0D9F-8A6D-4CD4-97CA-71EA66B8C69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4140719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F0D9F-8A6D-4CD4-97CA-71EA66B8C69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5E5B0-6CAA-4368-B316-027F22DD74C3}" type="slidenum">
              <a:rPr lang="en-US" smtClean="0"/>
              <a:t>‹#›</a:t>
            </a:fld>
            <a:endParaRPr lang="en-US"/>
          </a:p>
        </p:txBody>
      </p:sp>
    </p:spTree>
    <p:extLst>
      <p:ext uri="{BB962C8B-B14F-4D97-AF65-F5344CB8AC3E}">
        <p14:creationId xmlns:p14="http://schemas.microsoft.com/office/powerpoint/2010/main" val="808782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51.png"/><Relationship Id="rId5" Type="http://schemas.openxmlformats.org/officeDocument/2006/relationships/slideLayout" Target="../slideLayouts/slideLayout113.xml"/><Relationship Id="rId10" Type="http://schemas.openxmlformats.org/officeDocument/2006/relationships/image" Target="../media/image50.png"/><Relationship Id="rId4" Type="http://schemas.openxmlformats.org/officeDocument/2006/relationships/slideLayout" Target="../slideLayouts/slideLayout112.xml"/><Relationship Id="rId9" Type="http://schemas.openxmlformats.org/officeDocument/2006/relationships/image" Target="../media/image4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54.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10" Type="http://schemas.openxmlformats.org/officeDocument/2006/relationships/image" Target="../media/image55.png"/><Relationship Id="rId4" Type="http://schemas.openxmlformats.org/officeDocument/2006/relationships/slideLayout" Target="../slideLayouts/slideLayout155.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4" Type="http://schemas.openxmlformats.org/officeDocument/2006/relationships/slideLayout" Target="../slideLayouts/slideLayout163.xml"/><Relationship Id="rId9" Type="http://schemas.openxmlformats.org/officeDocument/2006/relationships/image" Target="../media/image5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hyperlink" Target="mailto:john.m.Moeller.civ@mail.mil" TargetMode="Externa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63" Type="http://schemas.openxmlformats.org/officeDocument/2006/relationships/image" Target="../media/image15.emf"/><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theme" Target="../theme/theme7.xml"/><Relationship Id="rId5" Type="http://schemas.openxmlformats.org/officeDocument/2006/relationships/slideLayout" Target="../slideLayouts/slideLayout43.xml"/><Relationship Id="rId61" Type="http://schemas.openxmlformats.org/officeDocument/2006/relationships/image" Target="../media/image16.png"/><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vmlDrawing" Target="../drawings/vmlDrawing1.v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oleObject" Target="../embeddings/oleObject1.bin"/><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tags" Target="../tags/tag1.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hyperlink" Target="mailto:john.m.Moeller.civ@mail.mil" TargetMode="Externa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69563" y="1830468"/>
            <a:ext cx="5348872" cy="626110"/>
          </a:xfrm>
          <a:prstGeom prst="rect">
            <a:avLst/>
          </a:prstGeom>
        </p:spPr>
        <p:txBody>
          <a:bodyPr wrap="square" lIns="0" tIns="0" rIns="0" bIns="0">
            <a:spAutoFit/>
          </a:bodyPr>
          <a:lstStyle>
            <a:lvl1pPr>
              <a:defRPr sz="3900" b="0" i="0">
                <a:solidFill>
                  <a:srgbClr val="0D0D0D"/>
                </a:solidFill>
                <a:latin typeface="Arial"/>
                <a:cs typeface="Arial"/>
              </a:defRPr>
            </a:lvl1pPr>
          </a:lstStyle>
          <a:p>
            <a:endParaRPr/>
          </a:p>
        </p:txBody>
      </p:sp>
      <p:sp>
        <p:nvSpPr>
          <p:cNvPr id="3" name="Holder 3"/>
          <p:cNvSpPr>
            <a:spLocks noGrp="1"/>
          </p:cNvSpPr>
          <p:nvPr>
            <p:ph type="body" idx="1"/>
          </p:nvPr>
        </p:nvSpPr>
        <p:spPr>
          <a:xfrm>
            <a:off x="2085776" y="1714099"/>
            <a:ext cx="15229840" cy="4157345"/>
          </a:xfrm>
          <a:prstGeom prst="rect">
            <a:avLst/>
          </a:prstGeom>
        </p:spPr>
        <p:txBody>
          <a:bodyPr wrap="square" lIns="0" tIns="0" rIns="0" bIns="0">
            <a:spAutoFit/>
          </a:bodyPr>
          <a:lstStyle>
            <a:lvl1pPr>
              <a:defRPr sz="9850" b="0" i="0">
                <a:solidFill>
                  <a:srgbClr val="0D0D0D"/>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9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C39E-0080-004A-9A36-D8D16D21B028}"/>
              </a:ext>
            </a:extLst>
          </p:cNvPr>
          <p:cNvSpPr>
            <a:spLocks noGrp="1"/>
          </p:cNvSpPr>
          <p:nvPr>
            <p:ph type="title"/>
          </p:nvPr>
        </p:nvSpPr>
        <p:spPr>
          <a:xfrm>
            <a:off x="1257301" y="1672955"/>
            <a:ext cx="14810015" cy="1413146"/>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B3A4C04-2F72-244F-8015-981E33F4D843}"/>
              </a:ext>
            </a:extLst>
          </p:cNvPr>
          <p:cNvSpPr>
            <a:spLocks noGrp="1"/>
          </p:cNvSpPr>
          <p:nvPr>
            <p:ph type="body" idx="1"/>
          </p:nvPr>
        </p:nvSpPr>
        <p:spPr>
          <a:xfrm>
            <a:off x="1257301" y="3412671"/>
            <a:ext cx="14810015" cy="4702629"/>
          </a:xfrm>
          <a:prstGeom prst="rect">
            <a:avLst/>
          </a:prstGeom>
        </p:spPr>
        <p:txBody>
          <a:bodyPr vert="horz" lIns="0" tIns="45720" rIns="0" bIns="45720" rtlCol="0">
            <a:normAutofit/>
          </a:body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932BDA2B-0D71-1240-A100-E0E60A1F4538}"/>
              </a:ext>
            </a:extLst>
          </p:cNvPr>
          <p:cNvSpPr>
            <a:spLocks noGrp="1"/>
          </p:cNvSpPr>
          <p:nvPr>
            <p:ph type="sldNum" sz="quarter" idx="4"/>
          </p:nvPr>
        </p:nvSpPr>
        <p:spPr>
          <a:xfrm flipH="1">
            <a:off x="10191752" y="9534526"/>
            <a:ext cx="2724149"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79B0FCF-F70B-ED40-9D8D-04F10FA987DC}" type="slidenum">
              <a:rPr lang="en-US" smtClean="0"/>
              <a:t>‹#›</a:t>
            </a:fld>
            <a:endParaRPr lang="en-US"/>
          </a:p>
        </p:txBody>
      </p:sp>
      <p:pic>
        <p:nvPicPr>
          <p:cNvPr id="8" name="Picture 7">
            <a:extLst>
              <a:ext uri="{FF2B5EF4-FFF2-40B4-BE49-F238E27FC236}">
                <a16:creationId xmlns:a16="http://schemas.microsoft.com/office/drawing/2014/main" id="{E1394013-3A89-4640-8F1D-E57FE1C06C4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905" y="2382"/>
            <a:ext cx="18297144" cy="686859"/>
          </a:xfrm>
          <a:prstGeom prst="rect">
            <a:avLst/>
          </a:prstGeom>
        </p:spPr>
      </p:pic>
      <p:pic>
        <p:nvPicPr>
          <p:cNvPr id="9" name="Picture 8">
            <a:extLst>
              <a:ext uri="{FF2B5EF4-FFF2-40B4-BE49-F238E27FC236}">
                <a16:creationId xmlns:a16="http://schemas.microsoft.com/office/drawing/2014/main" id="{03485CF8-2D52-A94B-AA2C-EAFE0751B1A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24532" y="8808969"/>
            <a:ext cx="2724150" cy="819150"/>
          </a:xfrm>
          <a:prstGeom prst="rect">
            <a:avLst/>
          </a:prstGeom>
        </p:spPr>
      </p:pic>
      <p:pic>
        <p:nvPicPr>
          <p:cNvPr id="13" name="Picture 12">
            <a:extLst>
              <a:ext uri="{FF2B5EF4-FFF2-40B4-BE49-F238E27FC236}">
                <a16:creationId xmlns:a16="http://schemas.microsoft.com/office/drawing/2014/main" id="{E2357F24-4922-8845-A8A1-97269075E64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6667291" y="3579018"/>
            <a:ext cx="1619250" cy="6705600"/>
          </a:xfrm>
          <a:prstGeom prst="rect">
            <a:avLst/>
          </a:prstGeom>
        </p:spPr>
      </p:pic>
    </p:spTree>
    <p:extLst>
      <p:ext uri="{BB962C8B-B14F-4D97-AF65-F5344CB8AC3E}">
        <p14:creationId xmlns:p14="http://schemas.microsoft.com/office/powerpoint/2010/main" val="200135532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Lst>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hf hdr="0" ftr="0" dt="0"/>
  <p:txStyles>
    <p:titleStyle>
      <a:lvl1pPr algn="l" defTabSz="1371600" rtl="0" eaLnBrk="1" latinLnBrk="0" hangingPunct="1">
        <a:lnSpc>
          <a:spcPct val="90000"/>
        </a:lnSpc>
        <a:spcBef>
          <a:spcPct val="0"/>
        </a:spcBef>
        <a:spcAft>
          <a:spcPts val="450"/>
        </a:spcAft>
        <a:buNone/>
        <a:defRPr sz="45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1371600" rtl="0" eaLnBrk="1" latinLnBrk="0" hangingPunct="1">
        <a:lnSpc>
          <a:spcPct val="90000"/>
        </a:lnSpc>
        <a:spcBef>
          <a:spcPts val="1500"/>
        </a:spcBef>
        <a:buFont typeface="Arial" panose="020B0604020202020204" pitchFamily="34" charset="0"/>
        <a:buNone/>
        <a:defRPr sz="2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623400" y="890050"/>
            <a:ext cx="17041200" cy="1246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82" name="Google Shape;82;p15"/>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3" name="Google Shape;83;p15"/>
          <p:cNvSpPr txBox="1">
            <a:spLocks noGrp="1"/>
          </p:cNvSpPr>
          <p:nvPr>
            <p:ph type="sldNum" idx="12"/>
          </p:nvPr>
        </p:nvSpPr>
        <p:spPr>
          <a:xfrm>
            <a:off x="16995998" y="9377518"/>
            <a:ext cx="1097400" cy="787200"/>
          </a:xfrm>
          <a:prstGeom prst="rect">
            <a:avLst/>
          </a:prstGeom>
          <a:noFill/>
          <a:ln>
            <a:noFill/>
          </a:ln>
        </p:spPr>
        <p:txBody>
          <a:bodyPr spcFirstLastPara="1" wrap="square" lIns="91425" tIns="91425" rIns="91425" bIns="91425" anchor="ctr" anchorCtr="0">
            <a:normAutofit/>
          </a:bodyPr>
          <a:lstStyle>
            <a:lvl1pPr lvl="0" algn="r" rtl="0">
              <a:buNone/>
              <a:defRPr sz="2000">
                <a:solidFill>
                  <a:schemeClr val="lt2"/>
                </a:solidFill>
                <a:latin typeface="Source Sans Pro"/>
                <a:ea typeface="Source Sans Pro"/>
                <a:cs typeface="Source Sans Pro"/>
                <a:sym typeface="Source Sans Pro"/>
              </a:defRPr>
            </a:lvl1pPr>
            <a:lvl2pPr lvl="1" algn="r" rtl="0">
              <a:buNone/>
              <a:defRPr sz="2000">
                <a:solidFill>
                  <a:schemeClr val="lt2"/>
                </a:solidFill>
                <a:latin typeface="Source Sans Pro"/>
                <a:ea typeface="Source Sans Pro"/>
                <a:cs typeface="Source Sans Pro"/>
                <a:sym typeface="Source Sans Pro"/>
              </a:defRPr>
            </a:lvl2pPr>
            <a:lvl3pPr lvl="2" algn="r" rtl="0">
              <a:buNone/>
              <a:defRPr sz="2000">
                <a:solidFill>
                  <a:schemeClr val="lt2"/>
                </a:solidFill>
                <a:latin typeface="Source Sans Pro"/>
                <a:ea typeface="Source Sans Pro"/>
                <a:cs typeface="Source Sans Pro"/>
                <a:sym typeface="Source Sans Pro"/>
              </a:defRPr>
            </a:lvl3pPr>
            <a:lvl4pPr lvl="3" algn="r" rtl="0">
              <a:buNone/>
              <a:defRPr sz="2000">
                <a:solidFill>
                  <a:schemeClr val="lt2"/>
                </a:solidFill>
                <a:latin typeface="Source Sans Pro"/>
                <a:ea typeface="Source Sans Pro"/>
                <a:cs typeface="Source Sans Pro"/>
                <a:sym typeface="Source Sans Pro"/>
              </a:defRPr>
            </a:lvl4pPr>
            <a:lvl5pPr lvl="4" algn="r" rtl="0">
              <a:buNone/>
              <a:defRPr sz="2000">
                <a:solidFill>
                  <a:schemeClr val="lt2"/>
                </a:solidFill>
                <a:latin typeface="Source Sans Pro"/>
                <a:ea typeface="Source Sans Pro"/>
                <a:cs typeface="Source Sans Pro"/>
                <a:sym typeface="Source Sans Pro"/>
              </a:defRPr>
            </a:lvl5pPr>
            <a:lvl6pPr lvl="5" algn="r" rtl="0">
              <a:buNone/>
              <a:defRPr sz="2000">
                <a:solidFill>
                  <a:schemeClr val="lt2"/>
                </a:solidFill>
                <a:latin typeface="Source Sans Pro"/>
                <a:ea typeface="Source Sans Pro"/>
                <a:cs typeface="Source Sans Pro"/>
                <a:sym typeface="Source Sans Pro"/>
              </a:defRPr>
            </a:lvl6pPr>
            <a:lvl7pPr lvl="6" algn="r" rtl="0">
              <a:buNone/>
              <a:defRPr sz="2000">
                <a:solidFill>
                  <a:schemeClr val="lt2"/>
                </a:solidFill>
                <a:latin typeface="Source Sans Pro"/>
                <a:ea typeface="Source Sans Pro"/>
                <a:cs typeface="Source Sans Pro"/>
                <a:sym typeface="Source Sans Pro"/>
              </a:defRPr>
            </a:lvl7pPr>
            <a:lvl8pPr lvl="7" algn="r" rtl="0">
              <a:buNone/>
              <a:defRPr sz="2000">
                <a:solidFill>
                  <a:schemeClr val="lt2"/>
                </a:solidFill>
                <a:latin typeface="Source Sans Pro"/>
                <a:ea typeface="Source Sans Pro"/>
                <a:cs typeface="Source Sans Pro"/>
                <a:sym typeface="Source Sans Pro"/>
              </a:defRPr>
            </a:lvl8pPr>
            <a:lvl9pPr lvl="8" algn="r" rtl="0">
              <a:buNone/>
              <a:defRPr sz="2000">
                <a:solidFill>
                  <a:schemeClr val="lt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7048172"/>
      </p:ext>
    </p:extLst>
  </p:cSld>
  <p:clrMap bg1="lt1" tx1="dk1" bg2="dk2"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246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6995998" y="9377518"/>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lt2"/>
                </a:solidFill>
                <a:latin typeface="Source Sans Pro"/>
                <a:ea typeface="Source Sans Pro"/>
                <a:cs typeface="Source Sans Pro"/>
                <a:sym typeface="Source Sans Pro"/>
              </a:defRPr>
            </a:lvl1pPr>
            <a:lvl2pPr lvl="1" algn="r">
              <a:buNone/>
              <a:defRPr sz="2000">
                <a:solidFill>
                  <a:schemeClr val="lt2"/>
                </a:solidFill>
                <a:latin typeface="Source Sans Pro"/>
                <a:ea typeface="Source Sans Pro"/>
                <a:cs typeface="Source Sans Pro"/>
                <a:sym typeface="Source Sans Pro"/>
              </a:defRPr>
            </a:lvl2pPr>
            <a:lvl3pPr lvl="2" algn="r">
              <a:buNone/>
              <a:defRPr sz="2000">
                <a:solidFill>
                  <a:schemeClr val="lt2"/>
                </a:solidFill>
                <a:latin typeface="Source Sans Pro"/>
                <a:ea typeface="Source Sans Pro"/>
                <a:cs typeface="Source Sans Pro"/>
                <a:sym typeface="Source Sans Pro"/>
              </a:defRPr>
            </a:lvl3pPr>
            <a:lvl4pPr lvl="3" algn="r">
              <a:buNone/>
              <a:defRPr sz="2000">
                <a:solidFill>
                  <a:schemeClr val="lt2"/>
                </a:solidFill>
                <a:latin typeface="Source Sans Pro"/>
                <a:ea typeface="Source Sans Pro"/>
                <a:cs typeface="Source Sans Pro"/>
                <a:sym typeface="Source Sans Pro"/>
              </a:defRPr>
            </a:lvl4pPr>
            <a:lvl5pPr lvl="4" algn="r">
              <a:buNone/>
              <a:defRPr sz="2000">
                <a:solidFill>
                  <a:schemeClr val="lt2"/>
                </a:solidFill>
                <a:latin typeface="Source Sans Pro"/>
                <a:ea typeface="Source Sans Pro"/>
                <a:cs typeface="Source Sans Pro"/>
                <a:sym typeface="Source Sans Pro"/>
              </a:defRPr>
            </a:lvl5pPr>
            <a:lvl6pPr lvl="5" algn="r">
              <a:buNone/>
              <a:defRPr sz="2000">
                <a:solidFill>
                  <a:schemeClr val="lt2"/>
                </a:solidFill>
                <a:latin typeface="Source Sans Pro"/>
                <a:ea typeface="Source Sans Pro"/>
                <a:cs typeface="Source Sans Pro"/>
                <a:sym typeface="Source Sans Pro"/>
              </a:defRPr>
            </a:lvl6pPr>
            <a:lvl7pPr lvl="6" algn="r">
              <a:buNone/>
              <a:defRPr sz="2000">
                <a:solidFill>
                  <a:schemeClr val="lt2"/>
                </a:solidFill>
                <a:latin typeface="Source Sans Pro"/>
                <a:ea typeface="Source Sans Pro"/>
                <a:cs typeface="Source Sans Pro"/>
                <a:sym typeface="Source Sans Pro"/>
              </a:defRPr>
            </a:lvl7pPr>
            <a:lvl8pPr lvl="7" algn="r">
              <a:buNone/>
              <a:defRPr sz="2000">
                <a:solidFill>
                  <a:schemeClr val="lt2"/>
                </a:solidFill>
                <a:latin typeface="Source Sans Pro"/>
                <a:ea typeface="Source Sans Pro"/>
                <a:cs typeface="Source Sans Pro"/>
                <a:sym typeface="Source Sans Pro"/>
              </a:defRPr>
            </a:lvl8pPr>
            <a:lvl9pPr lvl="8" algn="r">
              <a:buNone/>
              <a:defRPr sz="2000">
                <a:solidFill>
                  <a:schemeClr val="lt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6900221"/>
      </p:ext>
    </p:extLst>
  </p:cSld>
  <p:clrMap bg1="lt1" tx1="dk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ED4E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Arc 19"/>
          <p:cNvSpPr>
            <a:spLocks/>
          </p:cNvSpPr>
          <p:nvPr userDrawn="1"/>
        </p:nvSpPr>
        <p:spPr bwMode="auto">
          <a:xfrm rot="241560" flipH="1">
            <a:off x="1619251" y="1776413"/>
            <a:ext cx="16300450" cy="8853488"/>
          </a:xfrm>
          <a:custGeom>
            <a:avLst/>
            <a:gdLst>
              <a:gd name="T0" fmla="*/ 0 w 29824"/>
              <a:gd name="T1" fmla="*/ 444860 h 21600"/>
              <a:gd name="T2" fmla="*/ 8150225 w 29824"/>
              <a:gd name="T3" fmla="*/ 5902325 h 21600"/>
              <a:gd name="T4" fmla="*/ 2247433 w 29824"/>
              <a:gd name="T5" fmla="*/ 5902325 h 21600"/>
              <a:gd name="T6" fmla="*/ 0 60000 65536"/>
              <a:gd name="T7" fmla="*/ 0 60000 65536"/>
              <a:gd name="T8" fmla="*/ 0 60000 65536"/>
            </a:gdLst>
            <a:ahLst/>
            <a:cxnLst>
              <a:cxn ang="T6">
                <a:pos x="T0" y="T1"/>
              </a:cxn>
              <a:cxn ang="T7">
                <a:pos x="T2" y="T3"/>
              </a:cxn>
              <a:cxn ang="T8">
                <a:pos x="T4" y="T5"/>
              </a:cxn>
            </a:cxnLst>
            <a:rect l="0" t="0" r="r" b="b"/>
            <a:pathLst>
              <a:path w="29824" h="21600" fill="none" extrusionOk="0">
                <a:moveTo>
                  <a:pt x="-1" y="1627"/>
                </a:moveTo>
                <a:cubicBezTo>
                  <a:pt x="2608" y="552"/>
                  <a:pt x="5402" y="-1"/>
                  <a:pt x="8224" y="0"/>
                </a:cubicBezTo>
                <a:cubicBezTo>
                  <a:pt x="20153" y="0"/>
                  <a:pt x="29824" y="9670"/>
                  <a:pt x="29824" y="21600"/>
                </a:cubicBezTo>
              </a:path>
              <a:path w="29824" h="21600" stroke="0" extrusionOk="0">
                <a:moveTo>
                  <a:pt x="-1" y="1627"/>
                </a:moveTo>
                <a:cubicBezTo>
                  <a:pt x="2608" y="552"/>
                  <a:pt x="5402" y="-1"/>
                  <a:pt x="8224" y="0"/>
                </a:cubicBezTo>
                <a:cubicBezTo>
                  <a:pt x="20153" y="0"/>
                  <a:pt x="29824" y="9670"/>
                  <a:pt x="29824" y="21600"/>
                </a:cubicBezTo>
                <a:lnTo>
                  <a:pt x="8224" y="21600"/>
                </a:lnTo>
                <a:lnTo>
                  <a:pt x="-1" y="1627"/>
                </a:lnTo>
                <a:close/>
              </a:path>
            </a:pathLst>
          </a:custGeom>
          <a:noFill/>
          <a:ln w="12700">
            <a:solidFill>
              <a:schemeClr val="bg1"/>
            </a:solidFill>
            <a:round/>
            <a:headEnd/>
            <a:tailEnd/>
          </a:ln>
        </p:spPr>
        <p:txBody>
          <a:bodyPr wrap="none" anchor="ctr"/>
          <a:lstStyle/>
          <a:p>
            <a:endParaRPr lang="en-US" sz="2700" dirty="0"/>
          </a:p>
        </p:txBody>
      </p:sp>
      <p:sp>
        <p:nvSpPr>
          <p:cNvPr id="1027" name="Arc 20"/>
          <p:cNvSpPr>
            <a:spLocks/>
          </p:cNvSpPr>
          <p:nvPr userDrawn="1"/>
        </p:nvSpPr>
        <p:spPr bwMode="auto">
          <a:xfrm rot="397012" flipH="1">
            <a:off x="755651" y="2007395"/>
            <a:ext cx="17027526" cy="9113043"/>
          </a:xfrm>
          <a:custGeom>
            <a:avLst/>
            <a:gdLst>
              <a:gd name="T0" fmla="*/ 0 w 30267"/>
              <a:gd name="T1" fmla="*/ 510780 h 21600"/>
              <a:gd name="T2" fmla="*/ 8513763 w 30267"/>
              <a:gd name="T3" fmla="*/ 6075362 h 21600"/>
              <a:gd name="T4" fmla="*/ 2437929 w 30267"/>
              <a:gd name="T5" fmla="*/ 6075362 h 21600"/>
              <a:gd name="T6" fmla="*/ 0 60000 65536"/>
              <a:gd name="T7" fmla="*/ 0 60000 65536"/>
              <a:gd name="T8" fmla="*/ 0 60000 65536"/>
            </a:gdLst>
            <a:ahLst/>
            <a:cxnLst>
              <a:cxn ang="T6">
                <a:pos x="T0" y="T1"/>
              </a:cxn>
              <a:cxn ang="T7">
                <a:pos x="T2" y="T3"/>
              </a:cxn>
              <a:cxn ang="T8">
                <a:pos x="T4" y="T5"/>
              </a:cxn>
            </a:cxnLst>
            <a:rect l="0" t="0" r="r" b="b"/>
            <a:pathLst>
              <a:path w="30267" h="21600" fill="none" extrusionOk="0">
                <a:moveTo>
                  <a:pt x="-1" y="1815"/>
                </a:moveTo>
                <a:cubicBezTo>
                  <a:pt x="2732" y="618"/>
                  <a:pt x="5683" y="-1"/>
                  <a:pt x="8667" y="0"/>
                </a:cubicBezTo>
                <a:cubicBezTo>
                  <a:pt x="20596" y="0"/>
                  <a:pt x="30267" y="9670"/>
                  <a:pt x="30267" y="21600"/>
                </a:cubicBezTo>
              </a:path>
              <a:path w="30267" h="21600" stroke="0" extrusionOk="0">
                <a:moveTo>
                  <a:pt x="-1" y="1815"/>
                </a:moveTo>
                <a:cubicBezTo>
                  <a:pt x="2732" y="618"/>
                  <a:pt x="5683" y="-1"/>
                  <a:pt x="8667" y="0"/>
                </a:cubicBezTo>
                <a:cubicBezTo>
                  <a:pt x="20596" y="0"/>
                  <a:pt x="30267" y="9670"/>
                  <a:pt x="30267" y="21600"/>
                </a:cubicBezTo>
                <a:lnTo>
                  <a:pt x="8667" y="21600"/>
                </a:lnTo>
                <a:lnTo>
                  <a:pt x="-1" y="1815"/>
                </a:lnTo>
                <a:close/>
              </a:path>
            </a:pathLst>
          </a:custGeom>
          <a:noFill/>
          <a:ln w="12700">
            <a:solidFill>
              <a:schemeClr val="bg1"/>
            </a:solidFill>
            <a:round/>
            <a:headEnd/>
            <a:tailEnd/>
          </a:ln>
        </p:spPr>
        <p:txBody>
          <a:bodyPr wrap="none" anchor="ctr"/>
          <a:lstStyle/>
          <a:p>
            <a:endParaRPr lang="en-US" sz="2700" dirty="0"/>
          </a:p>
        </p:txBody>
      </p:sp>
      <p:sp>
        <p:nvSpPr>
          <p:cNvPr id="1028" name="Rectangle 11"/>
          <p:cNvSpPr>
            <a:spLocks noChangeArrowheads="1"/>
          </p:cNvSpPr>
          <p:nvPr userDrawn="1"/>
        </p:nvSpPr>
        <p:spPr bwMode="auto">
          <a:xfrm>
            <a:off x="-66676" y="9715501"/>
            <a:ext cx="18370552" cy="576263"/>
          </a:xfrm>
          <a:prstGeom prst="rect">
            <a:avLst/>
          </a:prstGeom>
          <a:gradFill rotWithShape="0">
            <a:gsLst>
              <a:gs pos="0">
                <a:srgbClr val="404C5E"/>
              </a:gs>
              <a:gs pos="100000">
                <a:srgbClr val="8AA4CC"/>
              </a:gs>
            </a:gsLst>
            <a:lin ang="0" scaled="1"/>
          </a:gradFill>
          <a:ln w="9525">
            <a:noFill/>
            <a:miter lim="800000"/>
            <a:headEnd/>
            <a:tailEnd/>
          </a:ln>
        </p:spPr>
        <p:txBody>
          <a:bodyPr wrap="none" anchor="ctr"/>
          <a:lstStyle/>
          <a:p>
            <a:endParaRPr lang="en-US" sz="2700" dirty="0"/>
          </a:p>
        </p:txBody>
      </p:sp>
      <p:sp>
        <p:nvSpPr>
          <p:cNvPr id="1029" name="Text Box 8"/>
          <p:cNvSpPr txBox="1">
            <a:spLocks noChangeArrowheads="1"/>
          </p:cNvSpPr>
          <p:nvPr userDrawn="1"/>
        </p:nvSpPr>
        <p:spPr bwMode="auto">
          <a:xfrm>
            <a:off x="11277601" y="9815513"/>
            <a:ext cx="4074577" cy="369332"/>
          </a:xfrm>
          <a:prstGeom prst="rect">
            <a:avLst/>
          </a:prstGeom>
          <a:noFill/>
          <a:ln w="9525">
            <a:noFill/>
            <a:miter lim="800000"/>
            <a:headEnd/>
            <a:tailEnd/>
          </a:ln>
        </p:spPr>
        <p:txBody>
          <a:bodyPr wrap="none">
            <a:spAutoFit/>
          </a:bodyPr>
          <a:lstStyle/>
          <a:p>
            <a:r>
              <a:rPr lang="en-US" sz="1800" i="1" dirty="0">
                <a:solidFill>
                  <a:schemeClr val="bg1"/>
                </a:solidFill>
              </a:rPr>
              <a:t>Naval Support Activity South Potomac</a:t>
            </a:r>
            <a:endParaRPr lang="en-US" sz="1800" b="1" i="1" dirty="0">
              <a:solidFill>
                <a:schemeClr val="bg1"/>
              </a:solidFill>
            </a:endParaRPr>
          </a:p>
        </p:txBody>
      </p:sp>
      <p:sp>
        <p:nvSpPr>
          <p:cNvPr id="1030" name="Line 12"/>
          <p:cNvSpPr>
            <a:spLocks noChangeShapeType="1"/>
          </p:cNvSpPr>
          <p:nvPr userDrawn="1"/>
        </p:nvSpPr>
        <p:spPr bwMode="auto">
          <a:xfrm flipH="1">
            <a:off x="-101600" y="10025063"/>
            <a:ext cx="11379200" cy="0"/>
          </a:xfrm>
          <a:prstGeom prst="line">
            <a:avLst/>
          </a:prstGeom>
          <a:noFill/>
          <a:ln w="9525">
            <a:solidFill>
              <a:srgbClr val="C5DFFF"/>
            </a:solidFill>
            <a:round/>
            <a:headEnd/>
            <a:tailEnd/>
          </a:ln>
        </p:spPr>
        <p:txBody>
          <a:bodyPr wrap="none" anchor="ctr"/>
          <a:lstStyle/>
          <a:p>
            <a:endParaRPr lang="en-US" sz="2700" dirty="0"/>
          </a:p>
        </p:txBody>
      </p:sp>
      <p:sp>
        <p:nvSpPr>
          <p:cNvPr id="1031" name="Rectangle 22"/>
          <p:cNvSpPr>
            <a:spLocks noChangeArrowheads="1"/>
          </p:cNvSpPr>
          <p:nvPr userDrawn="1"/>
        </p:nvSpPr>
        <p:spPr bwMode="auto">
          <a:xfrm>
            <a:off x="-76200" y="1735932"/>
            <a:ext cx="18389600" cy="111918"/>
          </a:xfrm>
          <a:prstGeom prst="rect">
            <a:avLst/>
          </a:prstGeom>
          <a:gradFill rotWithShape="0">
            <a:gsLst>
              <a:gs pos="0">
                <a:srgbClr val="000000"/>
              </a:gs>
              <a:gs pos="50000">
                <a:srgbClr val="5E708C"/>
              </a:gs>
              <a:gs pos="100000">
                <a:srgbClr val="000000"/>
              </a:gs>
            </a:gsLst>
            <a:lin ang="0" scaled="1"/>
          </a:gradFill>
          <a:ln w="9525">
            <a:noFill/>
            <a:miter lim="800000"/>
            <a:headEnd/>
            <a:tailEnd/>
          </a:ln>
        </p:spPr>
        <p:txBody>
          <a:bodyPr wrap="none" anchor="ctr"/>
          <a:lstStyle/>
          <a:p>
            <a:endParaRPr lang="en-US" sz="2700" dirty="0"/>
          </a:p>
        </p:txBody>
      </p:sp>
      <p:sp>
        <p:nvSpPr>
          <p:cNvPr id="1032" name="Rectangle 17"/>
          <p:cNvSpPr>
            <a:spLocks noChangeArrowheads="1"/>
          </p:cNvSpPr>
          <p:nvPr userDrawn="1"/>
        </p:nvSpPr>
        <p:spPr bwMode="auto">
          <a:xfrm>
            <a:off x="-76200" y="-38100"/>
            <a:ext cx="18389600" cy="1809750"/>
          </a:xfrm>
          <a:prstGeom prst="rect">
            <a:avLst/>
          </a:prstGeom>
          <a:gradFill rotWithShape="0">
            <a:gsLst>
              <a:gs pos="0">
                <a:srgbClr val="2C3441"/>
              </a:gs>
              <a:gs pos="100000">
                <a:srgbClr val="5E708C"/>
              </a:gs>
            </a:gsLst>
            <a:lin ang="0" scaled="1"/>
          </a:gradFill>
          <a:ln w="9525">
            <a:noFill/>
            <a:miter lim="800000"/>
            <a:headEnd/>
            <a:tailEnd/>
          </a:ln>
        </p:spPr>
        <p:txBody>
          <a:bodyPr wrap="none" anchor="ctr"/>
          <a:lstStyle/>
          <a:p>
            <a:endParaRPr lang="en-US" sz="2700" dirty="0"/>
          </a:p>
        </p:txBody>
      </p:sp>
      <p:pic>
        <p:nvPicPr>
          <p:cNvPr id="1033" name="Picture 7" descr="NavalSupportLogo"/>
          <p:cNvPicPr>
            <a:picLocks noChangeAspect="1" noChangeArrowheads="1"/>
          </p:cNvPicPr>
          <p:nvPr userDrawn="1"/>
        </p:nvPicPr>
        <p:blipFill>
          <a:blip r:embed="rId13" cstate="email"/>
          <a:srcRect/>
          <a:stretch>
            <a:fillRect/>
          </a:stretch>
        </p:blipFill>
        <p:spPr bwMode="auto">
          <a:xfrm>
            <a:off x="349251" y="88107"/>
            <a:ext cx="2117726" cy="1588293"/>
          </a:xfrm>
          <a:prstGeom prst="rect">
            <a:avLst/>
          </a:prstGeom>
          <a:noFill/>
          <a:ln w="9525">
            <a:noFill/>
            <a:miter lim="800000"/>
            <a:headEnd/>
            <a:tailEnd/>
          </a:ln>
        </p:spPr>
      </p:pic>
      <p:sp>
        <p:nvSpPr>
          <p:cNvPr id="1047" name="Rectangle 23"/>
          <p:cNvSpPr>
            <a:spLocks noGrp="1" noChangeArrowheads="1"/>
          </p:cNvSpPr>
          <p:nvPr>
            <p:ph type="sldNum" sz="quarter" idx="4"/>
          </p:nvPr>
        </p:nvSpPr>
        <p:spPr bwMode="auto">
          <a:xfrm>
            <a:off x="16611600" y="9829800"/>
            <a:ext cx="1524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chemeClr val="bg1"/>
                </a:solidFill>
              </a:defRPr>
            </a:lvl1pPr>
          </a:lstStyle>
          <a:p>
            <a:pPr>
              <a:defRPr/>
            </a:pPr>
            <a:fld id="{916CF0D3-8C63-4FE7-8EF1-70773A8C2DCC}" type="slidenum">
              <a:rPr lang="en-US"/>
              <a:pPr>
                <a:defRPr/>
              </a:pPr>
              <a:t>‹#›</a:t>
            </a:fld>
            <a:endParaRPr lang="en-US" dirty="0"/>
          </a:p>
        </p:txBody>
      </p:sp>
    </p:spTree>
    <p:extLst>
      <p:ext uri="{BB962C8B-B14F-4D97-AF65-F5344CB8AC3E}">
        <p14:creationId xmlns:p14="http://schemas.microsoft.com/office/powerpoint/2010/main" val="3256097170"/>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hf hdr="0" ftr="0" dt="0"/>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ea typeface="ＭＳ Ｐゴシック" pitchFamily="34" charset="-128"/>
        </a:defRPr>
      </a:lvl2pPr>
      <a:lvl3pPr algn="ctr" rtl="0" eaLnBrk="0" fontAlgn="base" hangingPunct="0">
        <a:spcBef>
          <a:spcPct val="0"/>
        </a:spcBef>
        <a:spcAft>
          <a:spcPct val="0"/>
        </a:spcAft>
        <a:defRPr sz="6600">
          <a:solidFill>
            <a:schemeClr val="tx2"/>
          </a:solidFill>
          <a:latin typeface="Arial" charset="0"/>
          <a:ea typeface="ＭＳ Ｐゴシック" pitchFamily="34" charset="-128"/>
        </a:defRPr>
      </a:lvl3pPr>
      <a:lvl4pPr algn="ctr" rtl="0" eaLnBrk="0" fontAlgn="base" hangingPunct="0">
        <a:spcBef>
          <a:spcPct val="0"/>
        </a:spcBef>
        <a:spcAft>
          <a:spcPct val="0"/>
        </a:spcAft>
        <a:defRPr sz="6600">
          <a:solidFill>
            <a:schemeClr val="tx2"/>
          </a:solidFill>
          <a:latin typeface="Arial" charset="0"/>
          <a:ea typeface="ＭＳ Ｐゴシック" pitchFamily="34" charset="-128"/>
        </a:defRPr>
      </a:lvl4pPr>
      <a:lvl5pPr algn="ctr" rtl="0" eaLnBrk="0" fontAlgn="base" hangingPunct="0">
        <a:spcBef>
          <a:spcPct val="0"/>
        </a:spcBef>
        <a:spcAft>
          <a:spcPct val="0"/>
        </a:spcAft>
        <a:defRPr sz="6600">
          <a:solidFill>
            <a:schemeClr val="tx2"/>
          </a:solidFill>
          <a:latin typeface="Arial" charset="0"/>
          <a:ea typeface="ＭＳ Ｐゴシック" pitchFamily="34" charset="-128"/>
        </a:defRPr>
      </a:lvl5pPr>
      <a:lvl6pPr marL="685800" algn="ctr" rtl="0" fontAlgn="base">
        <a:spcBef>
          <a:spcPct val="0"/>
        </a:spcBef>
        <a:spcAft>
          <a:spcPct val="0"/>
        </a:spcAft>
        <a:defRPr sz="6600">
          <a:solidFill>
            <a:schemeClr val="tx2"/>
          </a:solidFill>
          <a:latin typeface="Arial" charset="0"/>
          <a:ea typeface="ＭＳ Ｐゴシック" pitchFamily="34" charset="-128"/>
        </a:defRPr>
      </a:lvl6pPr>
      <a:lvl7pPr marL="1371600" algn="ctr" rtl="0" fontAlgn="base">
        <a:spcBef>
          <a:spcPct val="0"/>
        </a:spcBef>
        <a:spcAft>
          <a:spcPct val="0"/>
        </a:spcAft>
        <a:defRPr sz="6600">
          <a:solidFill>
            <a:schemeClr val="tx2"/>
          </a:solidFill>
          <a:latin typeface="Arial" charset="0"/>
          <a:ea typeface="ＭＳ Ｐゴシック" pitchFamily="34" charset="-128"/>
        </a:defRPr>
      </a:lvl7pPr>
      <a:lvl8pPr marL="2057400" algn="ctr" rtl="0" fontAlgn="base">
        <a:spcBef>
          <a:spcPct val="0"/>
        </a:spcBef>
        <a:spcAft>
          <a:spcPct val="0"/>
        </a:spcAft>
        <a:defRPr sz="6600">
          <a:solidFill>
            <a:schemeClr val="tx2"/>
          </a:solidFill>
          <a:latin typeface="Arial" charset="0"/>
          <a:ea typeface="ＭＳ Ｐゴシック" pitchFamily="34" charset="-128"/>
        </a:defRPr>
      </a:lvl8pPr>
      <a:lvl9pPr marL="2743200" algn="ctr" rtl="0" fontAlgn="base">
        <a:spcBef>
          <a:spcPct val="0"/>
        </a:spcBef>
        <a:spcAft>
          <a:spcPct val="0"/>
        </a:spcAft>
        <a:defRPr sz="6600">
          <a:solidFill>
            <a:schemeClr val="tx2"/>
          </a:solidFill>
          <a:latin typeface="Arial" charset="0"/>
          <a:ea typeface="ＭＳ Ｐゴシック" pitchFamily="34" charset="-128"/>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ea typeface="+mn-ea"/>
        </a:defRPr>
      </a:lvl2pPr>
      <a:lvl3pPr marL="1714500" indent="-342900" algn="l" rtl="0" eaLnBrk="0" fontAlgn="base" hangingPunct="0">
        <a:spcBef>
          <a:spcPct val="20000"/>
        </a:spcBef>
        <a:spcAft>
          <a:spcPct val="0"/>
        </a:spcAft>
        <a:buChar char="•"/>
        <a:defRPr sz="3600">
          <a:solidFill>
            <a:schemeClr val="tx1"/>
          </a:solidFill>
          <a:latin typeface="+mn-lt"/>
          <a:ea typeface="+mn-ea"/>
        </a:defRPr>
      </a:lvl3pPr>
      <a:lvl4pPr marL="2400300" indent="-342900" algn="l" rtl="0" eaLnBrk="0" fontAlgn="base" hangingPunct="0">
        <a:spcBef>
          <a:spcPct val="20000"/>
        </a:spcBef>
        <a:spcAft>
          <a:spcPct val="0"/>
        </a:spcAft>
        <a:buChar char="–"/>
        <a:defRPr sz="3000">
          <a:solidFill>
            <a:schemeClr val="tx1"/>
          </a:solidFill>
          <a:latin typeface="+mn-lt"/>
          <a:ea typeface="+mn-ea"/>
        </a:defRPr>
      </a:lvl4pPr>
      <a:lvl5pPr marL="3086100" indent="-342900" algn="l" rtl="0" eaLnBrk="0" fontAlgn="base" hangingPunct="0">
        <a:spcBef>
          <a:spcPct val="20000"/>
        </a:spcBef>
        <a:spcAft>
          <a:spcPct val="0"/>
        </a:spcAft>
        <a:buChar char="»"/>
        <a:defRPr sz="3000">
          <a:solidFill>
            <a:schemeClr val="tx1"/>
          </a:solidFill>
          <a:latin typeface="+mn-lt"/>
          <a:ea typeface="+mn-ea"/>
        </a:defRPr>
      </a:lvl5pPr>
      <a:lvl6pPr marL="3771900" indent="-342900" algn="l" rtl="0" fontAlgn="base">
        <a:spcBef>
          <a:spcPct val="20000"/>
        </a:spcBef>
        <a:spcAft>
          <a:spcPct val="0"/>
        </a:spcAft>
        <a:buChar char="»"/>
        <a:defRPr sz="3000">
          <a:solidFill>
            <a:schemeClr val="tx1"/>
          </a:solidFill>
          <a:latin typeface="+mn-lt"/>
          <a:ea typeface="+mn-ea"/>
        </a:defRPr>
      </a:lvl6pPr>
      <a:lvl7pPr marL="4457700" indent="-342900" algn="l" rtl="0" fontAlgn="base">
        <a:spcBef>
          <a:spcPct val="20000"/>
        </a:spcBef>
        <a:spcAft>
          <a:spcPct val="0"/>
        </a:spcAft>
        <a:buChar char="»"/>
        <a:defRPr sz="3000">
          <a:solidFill>
            <a:schemeClr val="tx1"/>
          </a:solidFill>
          <a:latin typeface="+mn-lt"/>
          <a:ea typeface="+mn-ea"/>
        </a:defRPr>
      </a:lvl7pPr>
      <a:lvl8pPr marL="5143500" indent="-342900" algn="l" rtl="0" fontAlgn="base">
        <a:spcBef>
          <a:spcPct val="20000"/>
        </a:spcBef>
        <a:spcAft>
          <a:spcPct val="0"/>
        </a:spcAft>
        <a:buChar char="»"/>
        <a:defRPr sz="3000">
          <a:solidFill>
            <a:schemeClr val="tx1"/>
          </a:solidFill>
          <a:latin typeface="+mn-lt"/>
          <a:ea typeface="+mn-ea"/>
        </a:defRPr>
      </a:lvl8pPr>
      <a:lvl9pPr marL="5829300" indent="-342900" algn="l" rtl="0" fontAlgn="base">
        <a:spcBef>
          <a:spcPct val="20000"/>
        </a:spcBef>
        <a:spcAft>
          <a:spcPct val="0"/>
        </a:spcAft>
        <a:buChar char="»"/>
        <a:defRPr sz="3000">
          <a:solidFill>
            <a:schemeClr val="tx1"/>
          </a:solidFill>
          <a:latin typeface="+mn-lt"/>
          <a:ea typeface="+mn-ea"/>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38100"/>
            <a:ext cx="18288000" cy="1948180"/>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
          <p:cNvSpPr txBox="1">
            <a:spLocks noGrp="1"/>
          </p:cNvSpPr>
          <p:nvPr>
            <p:ph type="title"/>
          </p:nvPr>
        </p:nvSpPr>
        <p:spPr>
          <a:xfrm>
            <a:off x="3482700" y="530500"/>
            <a:ext cx="11322600" cy="865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FFFFFF"/>
              </a:buClr>
              <a:buSzPts val="6000"/>
              <a:buFont typeface="Century Gothic"/>
              <a:buNone/>
              <a:defRPr sz="60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1123925" y="2275600"/>
            <a:ext cx="16249800" cy="68823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1pPr>
            <a:lvl2pPr marL="914400" marR="0" lvl="1"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2pPr>
            <a:lvl3pPr marL="1371600" marR="0" lvl="2"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3pPr>
            <a:lvl4pPr marL="1828800" marR="0" lvl="3"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4pPr>
            <a:lvl5pPr marL="2286000" marR="0" lvl="4"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5pPr>
            <a:lvl6pPr marL="2743200" marR="0" lvl="5"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6pPr>
            <a:lvl7pPr marL="3200400" marR="0" lvl="6"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7pPr>
            <a:lvl8pPr marL="3657600" marR="0" lvl="7"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8pPr>
            <a:lvl9pPr marL="4114800" marR="0" lvl="8"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9pPr>
          </a:lstStyle>
          <a:p>
            <a:endParaRPr/>
          </a:p>
        </p:txBody>
      </p:sp>
      <p:pic>
        <p:nvPicPr>
          <p:cNvPr id="13" name="Google Shape;13;p1"/>
          <p:cNvPicPr preferRelativeResize="0"/>
          <p:nvPr/>
        </p:nvPicPr>
        <p:blipFill rotWithShape="1">
          <a:blip r:embed="rId10">
            <a:alphaModFix/>
          </a:blip>
          <a:srcRect/>
          <a:stretch/>
        </p:blipFill>
        <p:spPr>
          <a:xfrm>
            <a:off x="228600" y="9589894"/>
            <a:ext cx="1601084" cy="508982"/>
          </a:xfrm>
          <a:prstGeom prst="rect">
            <a:avLst/>
          </a:prstGeom>
          <a:noFill/>
          <a:ln>
            <a:noFill/>
          </a:ln>
        </p:spPr>
      </p:pic>
      <p:sp>
        <p:nvSpPr>
          <p:cNvPr id="14" name="Google Shape;14;p1"/>
          <p:cNvSpPr txBox="1">
            <a:spLocks noGrp="1"/>
          </p:cNvSpPr>
          <p:nvPr>
            <p:ph type="sldNum" idx="12"/>
          </p:nvPr>
        </p:nvSpPr>
        <p:spPr>
          <a:xfrm>
            <a:off x="17743289" y="9821975"/>
            <a:ext cx="388200" cy="276900"/>
          </a:xfrm>
          <a:prstGeom prst="rect">
            <a:avLst/>
          </a:prstGeom>
          <a:noFill/>
          <a:ln>
            <a:noFill/>
          </a:ln>
        </p:spPr>
        <p:txBody>
          <a:bodyPr spcFirstLastPara="1" wrap="square" lIns="91425" tIns="91425" rIns="91425" bIns="91425" anchor="ctr" anchorCtr="0">
            <a:noAutofit/>
          </a:bodyPr>
          <a:lstStyle>
            <a:lvl1pPr lvl="0" rtl="0">
              <a:buClr>
                <a:srgbClr val="000000"/>
              </a:buClr>
              <a:buFont typeface="Arial"/>
              <a:buNone/>
              <a:defRPr sz="1000">
                <a:solidFill>
                  <a:srgbClr val="888888"/>
                </a:solidFill>
                <a:latin typeface="Century Gothic"/>
                <a:ea typeface="Century Gothic"/>
                <a:cs typeface="Century Gothic"/>
                <a:sym typeface="Century Gothic"/>
              </a:defRPr>
            </a:lvl1pPr>
            <a:lvl2pPr lvl="1" rtl="0">
              <a:buClr>
                <a:srgbClr val="000000"/>
              </a:buClr>
              <a:buFont typeface="Arial"/>
              <a:buNone/>
              <a:defRPr sz="1000">
                <a:solidFill>
                  <a:srgbClr val="888888"/>
                </a:solidFill>
                <a:latin typeface="Century Gothic"/>
                <a:ea typeface="Century Gothic"/>
                <a:cs typeface="Century Gothic"/>
                <a:sym typeface="Century Gothic"/>
              </a:defRPr>
            </a:lvl2pPr>
            <a:lvl3pPr lvl="2" rtl="0">
              <a:buClr>
                <a:srgbClr val="000000"/>
              </a:buClr>
              <a:buFont typeface="Arial"/>
              <a:buNone/>
              <a:defRPr sz="1000">
                <a:solidFill>
                  <a:srgbClr val="888888"/>
                </a:solidFill>
                <a:latin typeface="Century Gothic"/>
                <a:ea typeface="Century Gothic"/>
                <a:cs typeface="Century Gothic"/>
                <a:sym typeface="Century Gothic"/>
              </a:defRPr>
            </a:lvl3pPr>
            <a:lvl4pPr lvl="3" rtl="0">
              <a:buClr>
                <a:srgbClr val="000000"/>
              </a:buClr>
              <a:buFont typeface="Arial"/>
              <a:buNone/>
              <a:defRPr sz="1000">
                <a:solidFill>
                  <a:srgbClr val="888888"/>
                </a:solidFill>
                <a:latin typeface="Century Gothic"/>
                <a:ea typeface="Century Gothic"/>
                <a:cs typeface="Century Gothic"/>
                <a:sym typeface="Century Gothic"/>
              </a:defRPr>
            </a:lvl4pPr>
            <a:lvl5pPr lvl="4" rtl="0">
              <a:buClr>
                <a:srgbClr val="000000"/>
              </a:buClr>
              <a:buFont typeface="Arial"/>
              <a:buNone/>
              <a:defRPr sz="1000">
                <a:solidFill>
                  <a:srgbClr val="888888"/>
                </a:solidFill>
                <a:latin typeface="Century Gothic"/>
                <a:ea typeface="Century Gothic"/>
                <a:cs typeface="Century Gothic"/>
                <a:sym typeface="Century Gothic"/>
              </a:defRPr>
            </a:lvl5pPr>
            <a:lvl6pPr lvl="5" rtl="0">
              <a:buClr>
                <a:srgbClr val="000000"/>
              </a:buClr>
              <a:buFont typeface="Arial"/>
              <a:buNone/>
              <a:defRPr sz="1000">
                <a:solidFill>
                  <a:srgbClr val="888888"/>
                </a:solidFill>
                <a:latin typeface="Century Gothic"/>
                <a:ea typeface="Century Gothic"/>
                <a:cs typeface="Century Gothic"/>
                <a:sym typeface="Century Gothic"/>
              </a:defRPr>
            </a:lvl6pPr>
            <a:lvl7pPr lvl="6" rtl="0">
              <a:buClr>
                <a:srgbClr val="000000"/>
              </a:buClr>
              <a:buFont typeface="Arial"/>
              <a:buNone/>
              <a:defRPr sz="1000">
                <a:solidFill>
                  <a:srgbClr val="888888"/>
                </a:solidFill>
                <a:latin typeface="Century Gothic"/>
                <a:ea typeface="Century Gothic"/>
                <a:cs typeface="Century Gothic"/>
                <a:sym typeface="Century Gothic"/>
              </a:defRPr>
            </a:lvl7pPr>
            <a:lvl8pPr lvl="7" rtl="0">
              <a:buClr>
                <a:srgbClr val="000000"/>
              </a:buClr>
              <a:buFont typeface="Arial"/>
              <a:buNone/>
              <a:defRPr sz="1000">
                <a:solidFill>
                  <a:srgbClr val="888888"/>
                </a:solidFill>
                <a:latin typeface="Century Gothic"/>
                <a:ea typeface="Century Gothic"/>
                <a:cs typeface="Century Gothic"/>
                <a:sym typeface="Century Gothic"/>
              </a:defRPr>
            </a:lvl8pPr>
            <a:lvl9pPr lvl="8" rtl="0">
              <a:buClr>
                <a:srgbClr val="000000"/>
              </a:buClr>
              <a:buFont typeface="Arial"/>
              <a:buNone/>
              <a:defRPr sz="1000">
                <a:solidFill>
                  <a:srgbClr val="888888"/>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595721651"/>
      </p:ext>
    </p:extLst>
  </p:cSld>
  <p:clrMap bg1="lt1" tx1="dk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0"/>
          <p:cNvSpPr/>
          <p:nvPr/>
        </p:nvSpPr>
        <p:spPr>
          <a:xfrm>
            <a:off x="0" y="-38100"/>
            <a:ext cx="18288000" cy="1948180"/>
          </a:xfrm>
          <a:custGeom>
            <a:avLst/>
            <a:gdLst/>
            <a:ahLst/>
            <a:cxnLst/>
            <a:rect l="l" t="t" r="r" b="b"/>
            <a:pathLst>
              <a:path w="18288000" h="1948180" extrusionOk="0">
                <a:moveTo>
                  <a:pt x="0" y="0"/>
                </a:moveTo>
                <a:lnTo>
                  <a:pt x="18288001" y="0"/>
                </a:lnTo>
                <a:lnTo>
                  <a:pt x="18288001" y="1947946"/>
                </a:lnTo>
                <a:lnTo>
                  <a:pt x="0" y="1947946"/>
                </a:lnTo>
                <a:lnTo>
                  <a:pt x="0" y="0"/>
                </a:lnTo>
                <a:close/>
              </a:path>
            </a:pathLst>
          </a:custGeom>
          <a:solidFill>
            <a:srgbClr val="002A4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10"/>
          <p:cNvSpPr txBox="1">
            <a:spLocks noGrp="1"/>
          </p:cNvSpPr>
          <p:nvPr>
            <p:ph type="title"/>
          </p:nvPr>
        </p:nvSpPr>
        <p:spPr>
          <a:xfrm>
            <a:off x="3793200" y="530500"/>
            <a:ext cx="10701600" cy="8463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FFFFFF"/>
              </a:buClr>
              <a:buSzPts val="6000"/>
              <a:buFont typeface="Century Gothic"/>
              <a:buNone/>
              <a:defRPr sz="60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6000"/>
              <a:buFont typeface="Century Gothic"/>
              <a:buNone/>
              <a:defRPr sz="6000" b="1">
                <a:latin typeface="Century Gothic"/>
                <a:ea typeface="Century Gothic"/>
                <a:cs typeface="Century Gothic"/>
                <a:sym typeface="Century Gothic"/>
              </a:defRPr>
            </a:lvl2pPr>
            <a:lvl3pPr lvl="2">
              <a:spcBef>
                <a:spcPts val="0"/>
              </a:spcBef>
              <a:spcAft>
                <a:spcPts val="0"/>
              </a:spcAft>
              <a:buSzPts val="6000"/>
              <a:buFont typeface="Century Gothic"/>
              <a:buNone/>
              <a:defRPr sz="6000" b="1">
                <a:latin typeface="Century Gothic"/>
                <a:ea typeface="Century Gothic"/>
                <a:cs typeface="Century Gothic"/>
                <a:sym typeface="Century Gothic"/>
              </a:defRPr>
            </a:lvl3pPr>
            <a:lvl4pPr lvl="3">
              <a:spcBef>
                <a:spcPts val="0"/>
              </a:spcBef>
              <a:spcAft>
                <a:spcPts val="0"/>
              </a:spcAft>
              <a:buSzPts val="6000"/>
              <a:buFont typeface="Century Gothic"/>
              <a:buNone/>
              <a:defRPr sz="6000" b="1">
                <a:latin typeface="Century Gothic"/>
                <a:ea typeface="Century Gothic"/>
                <a:cs typeface="Century Gothic"/>
                <a:sym typeface="Century Gothic"/>
              </a:defRPr>
            </a:lvl4pPr>
            <a:lvl5pPr lvl="4">
              <a:spcBef>
                <a:spcPts val="0"/>
              </a:spcBef>
              <a:spcAft>
                <a:spcPts val="0"/>
              </a:spcAft>
              <a:buSzPts val="6000"/>
              <a:buFont typeface="Century Gothic"/>
              <a:buNone/>
              <a:defRPr sz="6000" b="1">
                <a:latin typeface="Century Gothic"/>
                <a:ea typeface="Century Gothic"/>
                <a:cs typeface="Century Gothic"/>
                <a:sym typeface="Century Gothic"/>
              </a:defRPr>
            </a:lvl5pPr>
            <a:lvl6pPr lvl="5">
              <a:spcBef>
                <a:spcPts val="0"/>
              </a:spcBef>
              <a:spcAft>
                <a:spcPts val="0"/>
              </a:spcAft>
              <a:buSzPts val="6000"/>
              <a:buFont typeface="Century Gothic"/>
              <a:buNone/>
              <a:defRPr sz="6000" b="1">
                <a:latin typeface="Century Gothic"/>
                <a:ea typeface="Century Gothic"/>
                <a:cs typeface="Century Gothic"/>
                <a:sym typeface="Century Gothic"/>
              </a:defRPr>
            </a:lvl6pPr>
            <a:lvl7pPr lvl="6">
              <a:spcBef>
                <a:spcPts val="0"/>
              </a:spcBef>
              <a:spcAft>
                <a:spcPts val="0"/>
              </a:spcAft>
              <a:buSzPts val="6000"/>
              <a:buFont typeface="Century Gothic"/>
              <a:buNone/>
              <a:defRPr sz="6000" b="1">
                <a:latin typeface="Century Gothic"/>
                <a:ea typeface="Century Gothic"/>
                <a:cs typeface="Century Gothic"/>
                <a:sym typeface="Century Gothic"/>
              </a:defRPr>
            </a:lvl7pPr>
            <a:lvl8pPr lvl="7">
              <a:spcBef>
                <a:spcPts val="0"/>
              </a:spcBef>
              <a:spcAft>
                <a:spcPts val="0"/>
              </a:spcAft>
              <a:buSzPts val="6000"/>
              <a:buFont typeface="Century Gothic"/>
              <a:buNone/>
              <a:defRPr sz="6000" b="1">
                <a:latin typeface="Century Gothic"/>
                <a:ea typeface="Century Gothic"/>
                <a:cs typeface="Century Gothic"/>
                <a:sym typeface="Century Gothic"/>
              </a:defRPr>
            </a:lvl8pPr>
            <a:lvl9pPr lvl="8">
              <a:spcBef>
                <a:spcPts val="0"/>
              </a:spcBef>
              <a:spcAft>
                <a:spcPts val="0"/>
              </a:spcAft>
              <a:buSzPts val="6000"/>
              <a:buFont typeface="Century Gothic"/>
              <a:buNone/>
              <a:defRPr sz="6000" b="1">
                <a:latin typeface="Century Gothic"/>
                <a:ea typeface="Century Gothic"/>
                <a:cs typeface="Century Gothic"/>
                <a:sym typeface="Century Gothic"/>
              </a:defRPr>
            </a:lvl9pPr>
          </a:lstStyle>
          <a:p>
            <a:endParaRPr/>
          </a:p>
        </p:txBody>
      </p:sp>
      <p:sp>
        <p:nvSpPr>
          <p:cNvPr id="58" name="Google Shape;58;p10"/>
          <p:cNvSpPr txBox="1">
            <a:spLocks noGrp="1"/>
          </p:cNvSpPr>
          <p:nvPr>
            <p:ph type="body" idx="1"/>
          </p:nvPr>
        </p:nvSpPr>
        <p:spPr>
          <a:xfrm>
            <a:off x="914400" y="2275600"/>
            <a:ext cx="16459200" cy="7062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1pPr>
            <a:lvl2pPr marL="914400" marR="0" lvl="1" indent="-228600" algn="l" rtl="0">
              <a:spcBef>
                <a:spcPts val="0"/>
              </a:spcBef>
              <a:spcAft>
                <a:spcPts val="0"/>
              </a:spcAft>
              <a:buSzPts val="2000"/>
              <a:buFont typeface="Century Gothic"/>
              <a:buNone/>
              <a:defRPr sz="2400" i="0" u="none" strike="noStrike" cap="none">
                <a:latin typeface="Century Gothic"/>
                <a:ea typeface="Century Gothic"/>
                <a:cs typeface="Century Gothic"/>
                <a:sym typeface="Century Gothic"/>
              </a:defRPr>
            </a:lvl2pPr>
            <a:lvl3pPr marL="1371600" marR="0" lvl="2"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3pPr>
            <a:lvl4pPr marL="1828800" marR="0" lvl="3"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4pPr>
            <a:lvl5pPr marL="2286000" marR="0" lvl="4"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5pPr>
            <a:lvl6pPr marL="2743200" marR="0" lvl="5" indent="-228600" algn="l" rtl="0">
              <a:spcBef>
                <a:spcPts val="0"/>
              </a:spcBef>
              <a:spcAft>
                <a:spcPts val="0"/>
              </a:spcAft>
              <a:buClr>
                <a:srgbClr val="000000"/>
              </a:buClr>
              <a:buSzPts val="1100"/>
              <a:buFont typeface="Arial"/>
              <a:buNone/>
              <a:defRPr sz="2400" i="0" u="none" strike="noStrike" cap="none">
                <a:latin typeface="Century Gothic"/>
                <a:ea typeface="Century Gothic"/>
                <a:cs typeface="Century Gothic"/>
                <a:sym typeface="Century Gothic"/>
              </a:defRPr>
            </a:lvl6pPr>
            <a:lvl7pPr marL="3200400" marR="0" lvl="6"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7pPr>
            <a:lvl8pPr marL="3657600" marR="0" lvl="7"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8pPr>
            <a:lvl9pPr marL="4114800" marR="0" lvl="8" indent="-228600" algn="l" rtl="0">
              <a:spcBef>
                <a:spcPts val="0"/>
              </a:spcBef>
              <a:spcAft>
                <a:spcPts val="0"/>
              </a:spcAft>
              <a:buSzPts val="2400"/>
              <a:buFont typeface="Century Gothic"/>
              <a:buNone/>
              <a:defRPr sz="2400" i="0" u="none" strike="noStrike" cap="none">
                <a:latin typeface="Century Gothic"/>
                <a:ea typeface="Century Gothic"/>
                <a:cs typeface="Century Gothic"/>
                <a:sym typeface="Century Gothic"/>
              </a:defRPr>
            </a:lvl9pPr>
          </a:lstStyle>
          <a:p>
            <a:endParaRPr/>
          </a:p>
        </p:txBody>
      </p:sp>
      <p:sp>
        <p:nvSpPr>
          <p:cNvPr id="59" name="Google Shape;59;p10"/>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000">
                <a:solidFill>
                  <a:srgbClr val="888888"/>
                </a:solidFill>
                <a:latin typeface="Century Gothic"/>
                <a:ea typeface="Century Gothic"/>
                <a:cs typeface="Century Gothic"/>
                <a:sym typeface="Century Gothic"/>
              </a:defRPr>
            </a:lvl1pPr>
            <a:lvl2pPr marL="0" lvl="1" indent="0" algn="r" rtl="0">
              <a:spcBef>
                <a:spcPts val="0"/>
              </a:spcBef>
              <a:buNone/>
              <a:defRPr sz="1000">
                <a:solidFill>
                  <a:srgbClr val="888888"/>
                </a:solidFill>
                <a:latin typeface="Century Gothic"/>
                <a:ea typeface="Century Gothic"/>
                <a:cs typeface="Century Gothic"/>
                <a:sym typeface="Century Gothic"/>
              </a:defRPr>
            </a:lvl2pPr>
            <a:lvl3pPr marL="0" lvl="2" indent="0" algn="r" rtl="0">
              <a:spcBef>
                <a:spcPts val="0"/>
              </a:spcBef>
              <a:buNone/>
              <a:defRPr sz="1000">
                <a:solidFill>
                  <a:srgbClr val="888888"/>
                </a:solidFill>
                <a:latin typeface="Century Gothic"/>
                <a:ea typeface="Century Gothic"/>
                <a:cs typeface="Century Gothic"/>
                <a:sym typeface="Century Gothic"/>
              </a:defRPr>
            </a:lvl3pPr>
            <a:lvl4pPr marL="0" lvl="3" indent="0" algn="r" rtl="0">
              <a:spcBef>
                <a:spcPts val="0"/>
              </a:spcBef>
              <a:buNone/>
              <a:defRPr sz="1000">
                <a:solidFill>
                  <a:srgbClr val="888888"/>
                </a:solidFill>
                <a:latin typeface="Century Gothic"/>
                <a:ea typeface="Century Gothic"/>
                <a:cs typeface="Century Gothic"/>
                <a:sym typeface="Century Gothic"/>
              </a:defRPr>
            </a:lvl4pPr>
            <a:lvl5pPr marL="0" lvl="4" indent="0" algn="r" rtl="0">
              <a:spcBef>
                <a:spcPts val="0"/>
              </a:spcBef>
              <a:buNone/>
              <a:defRPr sz="1000">
                <a:solidFill>
                  <a:srgbClr val="888888"/>
                </a:solidFill>
                <a:latin typeface="Century Gothic"/>
                <a:ea typeface="Century Gothic"/>
                <a:cs typeface="Century Gothic"/>
                <a:sym typeface="Century Gothic"/>
              </a:defRPr>
            </a:lvl5pPr>
            <a:lvl6pPr marL="0" lvl="5" indent="0" algn="r" rtl="0">
              <a:spcBef>
                <a:spcPts val="0"/>
              </a:spcBef>
              <a:buNone/>
              <a:defRPr sz="1000">
                <a:solidFill>
                  <a:srgbClr val="888888"/>
                </a:solidFill>
                <a:latin typeface="Century Gothic"/>
                <a:ea typeface="Century Gothic"/>
                <a:cs typeface="Century Gothic"/>
                <a:sym typeface="Century Gothic"/>
              </a:defRPr>
            </a:lvl6pPr>
            <a:lvl7pPr marL="0" lvl="6" indent="0" algn="r" rtl="0">
              <a:spcBef>
                <a:spcPts val="0"/>
              </a:spcBef>
              <a:buNone/>
              <a:defRPr sz="1000">
                <a:solidFill>
                  <a:srgbClr val="888888"/>
                </a:solidFill>
                <a:latin typeface="Century Gothic"/>
                <a:ea typeface="Century Gothic"/>
                <a:cs typeface="Century Gothic"/>
                <a:sym typeface="Century Gothic"/>
              </a:defRPr>
            </a:lvl7pPr>
            <a:lvl8pPr marL="0" lvl="7" indent="0" algn="r" rtl="0">
              <a:spcBef>
                <a:spcPts val="0"/>
              </a:spcBef>
              <a:buNone/>
              <a:defRPr sz="1000">
                <a:solidFill>
                  <a:srgbClr val="888888"/>
                </a:solidFill>
                <a:latin typeface="Century Gothic"/>
                <a:ea typeface="Century Gothic"/>
                <a:cs typeface="Century Gothic"/>
                <a:sym typeface="Century Gothic"/>
              </a:defRPr>
            </a:lvl8pPr>
            <a:lvl9pPr marL="0" lvl="8" indent="0" algn="r" rtl="0">
              <a:spcBef>
                <a:spcPts val="0"/>
              </a:spcBef>
              <a:buNone/>
              <a:defRPr sz="1000">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60" name="Google Shape;60;p10"/>
          <p:cNvPicPr preferRelativeResize="0"/>
          <p:nvPr/>
        </p:nvPicPr>
        <p:blipFill rotWithShape="1">
          <a:blip r:embed="rId9">
            <a:alphaModFix/>
          </a:blip>
          <a:srcRect/>
          <a:stretch/>
        </p:blipFill>
        <p:spPr>
          <a:xfrm>
            <a:off x="228600" y="9589894"/>
            <a:ext cx="1601084" cy="508982"/>
          </a:xfrm>
          <a:prstGeom prst="rect">
            <a:avLst/>
          </a:prstGeom>
          <a:noFill/>
          <a:ln>
            <a:noFill/>
          </a:ln>
        </p:spPr>
      </p:pic>
    </p:spTree>
    <p:extLst>
      <p:ext uri="{BB962C8B-B14F-4D97-AF65-F5344CB8AC3E}">
        <p14:creationId xmlns:p14="http://schemas.microsoft.com/office/powerpoint/2010/main" val="337411260"/>
      </p:ext>
    </p:extLst>
  </p:cSld>
  <p:clrMap bg1="lt1" tx1="dk1" bg2="dk2"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3/31/2022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70309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28700"/>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971800"/>
            <a:ext cx="1645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0" name="Rectangle 4"/>
          <p:cNvSpPr>
            <a:spLocks noGrp="1" noChangeArrowheads="1"/>
          </p:cNvSpPr>
          <p:nvPr>
            <p:ph type="dt" sz="half" idx="2"/>
          </p:nvPr>
        </p:nvSpPr>
        <p:spPr bwMode="auto">
          <a:xfrm>
            <a:off x="11887200" y="9601200"/>
            <a:ext cx="42672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800">
                <a:solidFill>
                  <a:srgbClr val="37200A"/>
                </a:solidFill>
                <a:latin typeface="Arial" pitchFamily="27" charset="0"/>
                <a:cs typeface="+mn-cs"/>
              </a:defRPr>
            </a:lvl1pPr>
          </a:lstStyle>
          <a:p>
            <a:pPr>
              <a:defRPr/>
            </a:pPr>
            <a:endParaRPr lang="en-US"/>
          </a:p>
        </p:txBody>
      </p:sp>
    </p:spTree>
    <p:extLst>
      <p:ext uri="{BB962C8B-B14F-4D97-AF65-F5344CB8AC3E}">
        <p14:creationId xmlns:p14="http://schemas.microsoft.com/office/powerpoint/2010/main" val="4066406515"/>
      </p:ext>
    </p:extLst>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txStyles>
    <p:titleStyle>
      <a:lvl1pPr algn="ctr" rtl="0" eaLnBrk="0" fontAlgn="base" hangingPunct="0">
        <a:spcBef>
          <a:spcPct val="0"/>
        </a:spcBef>
        <a:spcAft>
          <a:spcPct val="0"/>
        </a:spcAft>
        <a:defRPr sz="6300" b="1">
          <a:solidFill>
            <a:schemeClr val="bg1"/>
          </a:solidFill>
          <a:latin typeface="Calibri"/>
          <a:ea typeface="ＭＳ Ｐゴシック" charset="-128"/>
          <a:cs typeface="Calibri"/>
        </a:defRPr>
      </a:lvl1pPr>
      <a:lvl2pPr algn="ctr" rtl="0" eaLnBrk="0" fontAlgn="base" hangingPunct="0">
        <a:spcBef>
          <a:spcPct val="0"/>
        </a:spcBef>
        <a:spcAft>
          <a:spcPct val="0"/>
        </a:spcAft>
        <a:defRPr sz="6300" b="1">
          <a:solidFill>
            <a:schemeClr val="bg1"/>
          </a:solidFill>
          <a:latin typeface="Calibri" charset="0"/>
          <a:ea typeface="ＭＳ Ｐゴシック" charset="-128"/>
          <a:cs typeface="Calibri" panose="020F0502020204030204" pitchFamily="34" charset="0"/>
        </a:defRPr>
      </a:lvl2pPr>
      <a:lvl3pPr algn="ctr" rtl="0" eaLnBrk="0" fontAlgn="base" hangingPunct="0">
        <a:spcBef>
          <a:spcPct val="0"/>
        </a:spcBef>
        <a:spcAft>
          <a:spcPct val="0"/>
        </a:spcAft>
        <a:defRPr sz="6300" b="1">
          <a:solidFill>
            <a:schemeClr val="bg1"/>
          </a:solidFill>
          <a:latin typeface="Calibri" charset="0"/>
          <a:ea typeface="ＭＳ Ｐゴシック" charset="-128"/>
          <a:cs typeface="Calibri" panose="020F0502020204030204" pitchFamily="34" charset="0"/>
        </a:defRPr>
      </a:lvl3pPr>
      <a:lvl4pPr algn="ctr" rtl="0" eaLnBrk="0" fontAlgn="base" hangingPunct="0">
        <a:spcBef>
          <a:spcPct val="0"/>
        </a:spcBef>
        <a:spcAft>
          <a:spcPct val="0"/>
        </a:spcAft>
        <a:defRPr sz="6300" b="1">
          <a:solidFill>
            <a:schemeClr val="bg1"/>
          </a:solidFill>
          <a:latin typeface="Calibri" charset="0"/>
          <a:ea typeface="ＭＳ Ｐゴシック" charset="-128"/>
          <a:cs typeface="Calibri" panose="020F0502020204030204" pitchFamily="34" charset="0"/>
        </a:defRPr>
      </a:lvl4pPr>
      <a:lvl5pPr algn="ctr" rtl="0" eaLnBrk="0" fontAlgn="base" hangingPunct="0">
        <a:spcBef>
          <a:spcPct val="0"/>
        </a:spcBef>
        <a:spcAft>
          <a:spcPct val="0"/>
        </a:spcAft>
        <a:defRPr sz="6300" b="1">
          <a:solidFill>
            <a:schemeClr val="bg1"/>
          </a:solidFill>
          <a:latin typeface="Calibri" charset="0"/>
          <a:ea typeface="ＭＳ Ｐゴシック" charset="-128"/>
          <a:cs typeface="Calibri" panose="020F0502020204030204" pitchFamily="34" charset="0"/>
        </a:defRPr>
      </a:lvl5pPr>
      <a:lvl6pPr marL="685800" algn="ctr" rtl="0" eaLnBrk="1" fontAlgn="base" hangingPunct="1">
        <a:spcBef>
          <a:spcPct val="0"/>
        </a:spcBef>
        <a:spcAft>
          <a:spcPct val="0"/>
        </a:spcAft>
        <a:defRPr sz="6300" b="1">
          <a:solidFill>
            <a:srgbClr val="FFFFCC"/>
          </a:solidFill>
          <a:latin typeface="Tahoma" pitchFamily="27" charset="-52"/>
        </a:defRPr>
      </a:lvl6pPr>
      <a:lvl7pPr marL="1371600" algn="ctr" rtl="0" eaLnBrk="1" fontAlgn="base" hangingPunct="1">
        <a:spcBef>
          <a:spcPct val="0"/>
        </a:spcBef>
        <a:spcAft>
          <a:spcPct val="0"/>
        </a:spcAft>
        <a:defRPr sz="6300" b="1">
          <a:solidFill>
            <a:srgbClr val="FFFFCC"/>
          </a:solidFill>
          <a:latin typeface="Tahoma" pitchFamily="27" charset="-52"/>
        </a:defRPr>
      </a:lvl7pPr>
      <a:lvl8pPr marL="2057400" algn="ctr" rtl="0" eaLnBrk="1" fontAlgn="base" hangingPunct="1">
        <a:spcBef>
          <a:spcPct val="0"/>
        </a:spcBef>
        <a:spcAft>
          <a:spcPct val="0"/>
        </a:spcAft>
        <a:defRPr sz="6300" b="1">
          <a:solidFill>
            <a:srgbClr val="FFFFCC"/>
          </a:solidFill>
          <a:latin typeface="Tahoma" pitchFamily="27" charset="-52"/>
        </a:defRPr>
      </a:lvl8pPr>
      <a:lvl9pPr marL="2743200" algn="ctr" rtl="0" eaLnBrk="1" fontAlgn="base" hangingPunct="1">
        <a:spcBef>
          <a:spcPct val="0"/>
        </a:spcBef>
        <a:spcAft>
          <a:spcPct val="0"/>
        </a:spcAft>
        <a:defRPr sz="6300" b="1">
          <a:solidFill>
            <a:srgbClr val="FFFFCC"/>
          </a:solidFill>
          <a:latin typeface="Tahoma" pitchFamily="27" charset="-52"/>
        </a:defRPr>
      </a:lvl9pPr>
    </p:titleStyle>
    <p:bodyStyle>
      <a:lvl1pPr marL="514350" indent="-514350" algn="l" rtl="0" eaLnBrk="0" fontAlgn="base" hangingPunct="0">
        <a:spcBef>
          <a:spcPct val="20000"/>
        </a:spcBef>
        <a:spcAft>
          <a:spcPct val="0"/>
        </a:spcAft>
        <a:buSzPct val="80000"/>
        <a:buBlip>
          <a:blip r:embed="rId3"/>
        </a:buBlip>
        <a:defRPr sz="5400">
          <a:solidFill>
            <a:schemeClr val="tx1"/>
          </a:solidFill>
          <a:latin typeface="Calibri"/>
          <a:ea typeface="ＭＳ Ｐゴシック" charset="-128"/>
          <a:cs typeface="Calibri"/>
        </a:defRPr>
      </a:lvl1pPr>
      <a:lvl2pPr marL="1114425" indent="-428625" algn="l" rtl="0" eaLnBrk="0" fontAlgn="base" hangingPunct="0">
        <a:spcBef>
          <a:spcPct val="20000"/>
        </a:spcBef>
        <a:spcAft>
          <a:spcPct val="0"/>
        </a:spcAft>
        <a:buClr>
          <a:srgbClr val="003300"/>
        </a:buClr>
        <a:buFont typeface="Wingdings" panose="05000000000000000000" pitchFamily="2" charset="2"/>
        <a:buChar char="w"/>
        <a:defRPr sz="4800">
          <a:solidFill>
            <a:schemeClr val="tx1"/>
          </a:solidFill>
          <a:latin typeface="Calibri"/>
          <a:ea typeface="ＭＳ Ｐゴシック" pitchFamily="27" charset="-128"/>
          <a:cs typeface="Calibri"/>
        </a:defRPr>
      </a:lvl2pPr>
      <a:lvl3pPr marL="1714500" indent="-342900" algn="l" rtl="0" eaLnBrk="0" fontAlgn="base" hangingPunct="0">
        <a:spcBef>
          <a:spcPct val="20000"/>
        </a:spcBef>
        <a:spcAft>
          <a:spcPct val="0"/>
        </a:spcAft>
        <a:buChar char="•"/>
        <a:defRPr sz="4200">
          <a:solidFill>
            <a:schemeClr val="tx1"/>
          </a:solidFill>
          <a:latin typeface="Calibri"/>
          <a:ea typeface="ＭＳ Ｐゴシック" pitchFamily="27" charset="-128"/>
          <a:cs typeface="Calibri"/>
        </a:defRPr>
      </a:lvl3pPr>
      <a:lvl4pPr marL="2400300" indent="-342900" algn="l" rtl="0" eaLnBrk="0" fontAlgn="base" hangingPunct="0">
        <a:spcBef>
          <a:spcPct val="20000"/>
        </a:spcBef>
        <a:spcAft>
          <a:spcPct val="0"/>
        </a:spcAft>
        <a:buChar char="–"/>
        <a:defRPr sz="3600">
          <a:solidFill>
            <a:schemeClr val="tx1"/>
          </a:solidFill>
          <a:latin typeface="Calibri"/>
          <a:ea typeface="ＭＳ Ｐゴシック" pitchFamily="27" charset="-128"/>
          <a:cs typeface="Calibri"/>
        </a:defRPr>
      </a:lvl4pPr>
      <a:lvl5pPr marL="3086100" indent="-342900" algn="l" rtl="0" eaLnBrk="0" fontAlgn="base" hangingPunct="0">
        <a:spcBef>
          <a:spcPct val="20000"/>
        </a:spcBef>
        <a:spcAft>
          <a:spcPct val="0"/>
        </a:spcAft>
        <a:buChar char="»"/>
        <a:defRPr sz="3000">
          <a:solidFill>
            <a:schemeClr val="tx1"/>
          </a:solidFill>
          <a:latin typeface="Calibri"/>
          <a:ea typeface="ＭＳ Ｐゴシック" pitchFamily="27" charset="-128"/>
          <a:cs typeface="Calibri"/>
        </a:defRPr>
      </a:lvl5pPr>
      <a:lvl6pPr marL="3771900" indent="-342900" algn="l" rtl="0" eaLnBrk="1" fontAlgn="base" hangingPunct="1">
        <a:spcBef>
          <a:spcPct val="20000"/>
        </a:spcBef>
        <a:spcAft>
          <a:spcPct val="0"/>
        </a:spcAft>
        <a:buChar char="»"/>
        <a:defRPr sz="3000">
          <a:solidFill>
            <a:schemeClr val="tx1"/>
          </a:solidFill>
          <a:latin typeface="+mn-lt"/>
          <a:ea typeface="ＭＳ Ｐゴシック" pitchFamily="27" charset="-128"/>
        </a:defRPr>
      </a:lvl6pPr>
      <a:lvl7pPr marL="4457700" indent="-342900" algn="l" rtl="0" eaLnBrk="1" fontAlgn="base" hangingPunct="1">
        <a:spcBef>
          <a:spcPct val="20000"/>
        </a:spcBef>
        <a:spcAft>
          <a:spcPct val="0"/>
        </a:spcAft>
        <a:buChar char="»"/>
        <a:defRPr sz="3000">
          <a:solidFill>
            <a:schemeClr val="tx1"/>
          </a:solidFill>
          <a:latin typeface="+mn-lt"/>
          <a:ea typeface="ＭＳ Ｐゴシック" pitchFamily="27" charset="-128"/>
        </a:defRPr>
      </a:lvl7pPr>
      <a:lvl8pPr marL="5143500" indent="-342900" algn="l" rtl="0" eaLnBrk="1" fontAlgn="base" hangingPunct="1">
        <a:spcBef>
          <a:spcPct val="20000"/>
        </a:spcBef>
        <a:spcAft>
          <a:spcPct val="0"/>
        </a:spcAft>
        <a:buChar char="»"/>
        <a:defRPr sz="3000">
          <a:solidFill>
            <a:schemeClr val="tx1"/>
          </a:solidFill>
          <a:latin typeface="+mn-lt"/>
          <a:ea typeface="ＭＳ Ｐゴシック" pitchFamily="27" charset="-128"/>
        </a:defRPr>
      </a:lvl8pPr>
      <a:lvl9pPr marL="5829300" indent="-342900" algn="l" rtl="0" eaLnBrk="1" fontAlgn="base" hangingPunct="1">
        <a:spcBef>
          <a:spcPct val="20000"/>
        </a:spcBef>
        <a:spcAft>
          <a:spcPct val="0"/>
        </a:spcAft>
        <a:buChar char="»"/>
        <a:defRPr sz="3000">
          <a:solidFill>
            <a:schemeClr val="tx1"/>
          </a:solidFill>
          <a:latin typeface="+mn-lt"/>
          <a:ea typeface="ＭＳ Ｐゴシック" pitchFamily="27" charset="-128"/>
        </a:defRPr>
      </a:lvl9pPr>
    </p:bodyStyle>
    <p:otherStyle>
      <a:defPPr>
        <a:defRPr lang="en-AU"/>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16945"/>
            <a:ext cx="18288000" cy="1385888"/>
          </a:xfrm>
          <a:prstGeom prst="rect">
            <a:avLst/>
          </a:prstGeom>
        </p:spPr>
      </p:pic>
      <p:pic>
        <p:nvPicPr>
          <p:cNvPr id="10" name="TopBa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90"/>
            <a:ext cx="18288000" cy="1543050"/>
          </a:xfrm>
          <a:prstGeom prst="rect">
            <a:avLst/>
          </a:prstGeom>
        </p:spPr>
      </p:pic>
      <p:sp>
        <p:nvSpPr>
          <p:cNvPr id="2" name="Title Placeholder 1"/>
          <p:cNvSpPr>
            <a:spLocks noGrp="1"/>
          </p:cNvSpPr>
          <p:nvPr>
            <p:ph type="title"/>
          </p:nvPr>
        </p:nvSpPr>
        <p:spPr bwMode="gray">
          <a:xfrm>
            <a:off x="1673522" y="149348"/>
            <a:ext cx="15910560" cy="6740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1673522" y="1066886"/>
            <a:ext cx="15544800" cy="65270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11364165" y="9922631"/>
            <a:ext cx="4123114" cy="230832"/>
          </a:xfrm>
          <a:prstGeom prst="rect">
            <a:avLst/>
          </a:prstGeom>
        </p:spPr>
        <p:txBody>
          <a:bodyPr vert="horz" wrap="square" lIns="13716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371600" rtl="0" eaLnBrk="1" fontAlgn="auto" latinLnBrk="0" hangingPunct="1">
              <a:lnSpc>
                <a:spcPct val="100000"/>
              </a:lnSpc>
              <a:spcBef>
                <a:spcPts val="0"/>
              </a:spcBef>
              <a:spcAft>
                <a:spcPts val="0"/>
              </a:spcAft>
              <a:buClrTx/>
              <a:buSzTx/>
              <a:buFontTx/>
              <a:buNone/>
              <a:tabLst/>
              <a:defRPr/>
            </a:pPr>
            <a:r>
              <a:rPr lang="en-US" sz="1500" b="1" dirty="0" smtClean="0"/>
              <a:t>	</a:t>
            </a:r>
            <a:r>
              <a:rPr lang="en-US" sz="1500" b="0" dirty="0" smtClean="0"/>
              <a:t>031400MAR21</a:t>
            </a:r>
            <a:endParaRPr lang="en-US" sz="1500" b="0" dirty="0"/>
          </a:p>
        </p:txBody>
      </p:sp>
      <p:sp>
        <p:nvSpPr>
          <p:cNvPr id="7" name="Classification Top"/>
          <p:cNvSpPr txBox="1">
            <a:spLocks/>
          </p:cNvSpPr>
          <p:nvPr userDrawn="1"/>
        </p:nvSpPr>
        <p:spPr bwMode="gray">
          <a:xfrm>
            <a:off x="1562100" y="1"/>
            <a:ext cx="15773400" cy="2769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CUI</a:t>
            </a:r>
            <a:endParaRPr lang="en-US" sz="1800" b="1" dirty="0">
              <a:solidFill>
                <a:schemeClr val="bg1"/>
              </a:solidFill>
            </a:endParaRP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592203" y="9081978"/>
            <a:ext cx="1318494" cy="903168"/>
          </a:xfrm>
          <a:prstGeom prst="rect">
            <a:avLst/>
          </a:prstGeom>
        </p:spPr>
      </p:pic>
      <p:sp>
        <p:nvSpPr>
          <p:cNvPr id="15" name="Rectangle 14"/>
          <p:cNvSpPr/>
          <p:nvPr userDrawn="1"/>
        </p:nvSpPr>
        <p:spPr>
          <a:xfrm>
            <a:off x="1" y="9861366"/>
            <a:ext cx="8023654" cy="323165"/>
          </a:xfrm>
          <a:prstGeom prst="rect">
            <a:avLst/>
          </a:prstGeom>
        </p:spPr>
        <p:txBody>
          <a:bodyPr wrap="square">
            <a:spAutoFit/>
          </a:bodyPr>
          <a:lstStyle/>
          <a:p>
            <a:pPr algn="l" defTabSz="685800" fontAlgn="base">
              <a:spcBef>
                <a:spcPct val="0"/>
              </a:spcBef>
              <a:spcAft>
                <a:spcPct val="0"/>
              </a:spcAft>
            </a:pPr>
            <a:r>
              <a:rPr lang="en-US" sz="1500" dirty="0" smtClean="0">
                <a:solidFill>
                  <a:prstClr val="black"/>
                </a:solidFill>
                <a:latin typeface="Arial" charset="0"/>
                <a:cs typeface="Arial" charset="0"/>
              </a:rPr>
              <a:t>John M. Moeller, PhD / </a:t>
            </a:r>
            <a:r>
              <a:rPr lang="en-US" sz="1500" dirty="0" smtClean="0">
                <a:solidFill>
                  <a:prstClr val="black"/>
                </a:solidFill>
                <a:latin typeface="Arial" charset="0"/>
                <a:cs typeface="Arial" charset="0"/>
                <a:hlinkClick r:id="rId7"/>
              </a:rPr>
              <a:t>john.m.moeller.civ@mail.mil</a:t>
            </a:r>
            <a:r>
              <a:rPr lang="en-US" sz="1500" dirty="0" smtClean="0">
                <a:solidFill>
                  <a:prstClr val="black"/>
                </a:solidFill>
                <a:latin typeface="Arial" charset="0"/>
                <a:cs typeface="Arial" charset="0"/>
              </a:rPr>
              <a:t> / 571-515-2052</a:t>
            </a:r>
            <a:endParaRPr lang="en-US" sz="1500" dirty="0">
              <a:solidFill>
                <a:prstClr val="black"/>
              </a:solidFill>
              <a:latin typeface="Arial" charset="0"/>
              <a:cs typeface="Arial" charset="0"/>
            </a:endParaRPr>
          </a:p>
        </p:txBody>
      </p:sp>
    </p:spTree>
    <p:extLst>
      <p:ext uri="{BB962C8B-B14F-4D97-AF65-F5344CB8AC3E}">
        <p14:creationId xmlns:p14="http://schemas.microsoft.com/office/powerpoint/2010/main" val="3650379403"/>
      </p:ext>
    </p:extLst>
  </p:cSld>
  <p:clrMap bg1="lt1" tx1="dk1" bg2="lt2" tx2="dk2" accent1="accent1" accent2="accent2" accent3="accent3" accent4="accent4" accent5="accent5" accent6="accent6" hlink="hlink" folHlink="folHlink"/>
  <p:sldLayoutIdLst>
    <p:sldLayoutId id="2147483856" r:id="rId1"/>
    <p:sldLayoutId id="2147483857" r:id="rId2"/>
  </p:sldLayoutIdLst>
  <p:transition spd="slow">
    <p:fade/>
  </p:transition>
  <p:timing>
    <p:tnLst>
      <p:par>
        <p:cTn id="1" dur="indefinite" restart="never" nodeType="tmRoot"/>
      </p:par>
    </p:tnLst>
  </p:timing>
  <p:hf hdr="0" ftr="0" dt="0"/>
  <p:txStyles>
    <p:titleStyle>
      <a:lvl1pPr marL="0" algn="l" defTabSz="1371600" rtl="0" eaLnBrk="1" latinLnBrk="0" hangingPunct="1">
        <a:lnSpc>
          <a:spcPct val="90000"/>
        </a:lnSpc>
        <a:spcBef>
          <a:spcPct val="0"/>
        </a:spcBef>
        <a:buNone/>
        <a:defRPr lang="en-US" sz="4200" b="1" kern="1200" dirty="0">
          <a:solidFill>
            <a:srgbClr val="7F7F73"/>
          </a:solidFill>
          <a:latin typeface="Arial" panose="020B0604020202020204" pitchFamily="34" charset="0"/>
          <a:ea typeface="+mj-ea"/>
          <a:cs typeface="Arial" panose="020B0604020202020204" pitchFamily="34" charset="0"/>
        </a:defRPr>
      </a:lvl1pPr>
    </p:titleStyle>
    <p:bodyStyle>
      <a:lvl1pPr marL="259557" indent="-259557" algn="l" defTabSz="1371600" rtl="0" eaLnBrk="1" latinLnBrk="0" hangingPunct="1">
        <a:lnSpc>
          <a:spcPct val="90000"/>
        </a:lnSpc>
        <a:spcBef>
          <a:spcPts val="1500"/>
        </a:spcBef>
        <a:buClrTx/>
        <a:buFont typeface="Wingdings" panose="05000000000000000000" pitchFamily="2" charset="2"/>
        <a:buChar char="ü"/>
        <a:defRPr lang="en-US" sz="3600" b="1" kern="1200" dirty="0" smtClean="0">
          <a:solidFill>
            <a:schemeClr val="tx1"/>
          </a:solidFill>
          <a:latin typeface="Arial" panose="020B0604020202020204" pitchFamily="34" charset="0"/>
          <a:ea typeface="+mn-ea"/>
          <a:cs typeface="Arial" panose="020B0604020202020204" pitchFamily="34" charset="0"/>
        </a:defRPr>
      </a:lvl1pPr>
      <a:lvl2pPr marL="771525" indent="-261938"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112045" indent="-335757"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3pPr>
      <a:lvl4pPr marL="1462088" indent="-259557" algn="l" defTabSz="1371600" rtl="0" eaLnBrk="1" latinLnBrk="0" hangingPunct="1">
        <a:lnSpc>
          <a:spcPct val="90000"/>
        </a:lnSpc>
        <a:spcBef>
          <a:spcPts val="750"/>
        </a:spcBef>
        <a:buFont typeface="Wingdings" panose="05000000000000000000" pitchFamily="2" charset="2"/>
        <a:buChar char="§"/>
        <a:defRPr sz="2700" kern="1200">
          <a:solidFill>
            <a:schemeClr val="tx1"/>
          </a:solidFill>
          <a:latin typeface="Arial" panose="020B0604020202020204" pitchFamily="34" charset="0"/>
          <a:ea typeface="+mn-ea"/>
          <a:cs typeface="Arial" panose="020B0604020202020204" pitchFamily="34" charset="0"/>
        </a:defRPr>
      </a:lvl4pPr>
      <a:lvl5pPr marL="179784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862013" indent="-342900" algn="r"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7B3F5-6B93-41D0-A4B7-3CE893D7369B}"/>
              </a:ext>
            </a:extLst>
          </p:cNvPr>
          <p:cNvSpPr/>
          <p:nvPr userDrawn="1"/>
        </p:nvSpPr>
        <p:spPr>
          <a:xfrm>
            <a:off x="0" y="9799853"/>
            <a:ext cx="18288000" cy="504264"/>
          </a:xfrm>
          <a:prstGeom prst="rect">
            <a:avLst/>
          </a:prstGeom>
          <a:gradFill flip="none" rotWithShape="1">
            <a:gsLst>
              <a:gs pos="0">
                <a:srgbClr val="084B81">
                  <a:shade val="30000"/>
                  <a:satMod val="115000"/>
                </a:srgbClr>
              </a:gs>
              <a:gs pos="50000">
                <a:srgbClr val="084B81">
                  <a:shade val="67500"/>
                  <a:satMod val="115000"/>
                </a:srgbClr>
              </a:gs>
              <a:gs pos="100000">
                <a:srgbClr val="084B81">
                  <a:shade val="100000"/>
                  <a:satMod val="115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123087" tIns="61544" rIns="123087" bIns="6154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E00EC7B4-3960-42E5-A615-F23F6643F3D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D3F3E65-9FE6-4FCA-B287-7C7B89E1FC1E}"/>
              </a:ext>
            </a:extLst>
          </p:cNvPr>
          <p:cNvSpPr/>
          <p:nvPr userDrawn="1"/>
        </p:nvSpPr>
        <p:spPr>
          <a:xfrm>
            <a:off x="0" y="-28521"/>
            <a:ext cx="18288000" cy="1064559"/>
          </a:xfrm>
          <a:prstGeom prst="rect">
            <a:avLst/>
          </a:prstGeom>
          <a:gradFill flip="none" rotWithShape="1">
            <a:gsLst>
              <a:gs pos="0">
                <a:srgbClr val="084B81">
                  <a:shade val="30000"/>
                  <a:satMod val="115000"/>
                </a:srgbClr>
              </a:gs>
              <a:gs pos="50000">
                <a:srgbClr val="084B81">
                  <a:shade val="67500"/>
                  <a:satMod val="115000"/>
                </a:srgbClr>
              </a:gs>
              <a:gs pos="100000">
                <a:srgbClr val="084B81">
                  <a:shade val="100000"/>
                  <a:satMod val="115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123087" tIns="61544" rIns="123087" bIns="6154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Placeholder 1">
            <a:extLst>
              <a:ext uri="{FF2B5EF4-FFF2-40B4-BE49-F238E27FC236}">
                <a16:creationId xmlns:a16="http://schemas.microsoft.com/office/drawing/2014/main" id="{F80C1AA2-9FF1-438E-AE2C-57EAAEFC44D4}"/>
              </a:ext>
            </a:extLst>
          </p:cNvPr>
          <p:cNvSpPr>
            <a:spLocks noGrp="1"/>
          </p:cNvSpPr>
          <p:nvPr>
            <p:ph type="title"/>
          </p:nvPr>
        </p:nvSpPr>
        <p:spPr>
          <a:xfrm>
            <a:off x="-1" y="72477"/>
            <a:ext cx="18287998" cy="919605"/>
          </a:xfrm>
          <a:prstGeom prst="rect">
            <a:avLst/>
          </a:prstGeom>
        </p:spPr>
        <p:txBody>
          <a:bodyPr vert="horz" lIns="91440" tIns="45720" rIns="91440" bIns="45720" rtlCol="0" anchor="ctr">
            <a:no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E9AD38CF-038A-449F-829F-29BC3696A0F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r="38495" b="5053"/>
          <a:stretch/>
        </p:blipFill>
        <p:spPr>
          <a:xfrm>
            <a:off x="295413" y="9871172"/>
            <a:ext cx="7508886" cy="343352"/>
          </a:xfrm>
          <a:prstGeom prst="rect">
            <a:avLst/>
          </a:prstGeom>
        </p:spPr>
      </p:pic>
    </p:spTree>
    <p:extLst>
      <p:ext uri="{BB962C8B-B14F-4D97-AF65-F5344CB8AC3E}">
        <p14:creationId xmlns:p14="http://schemas.microsoft.com/office/powerpoint/2010/main" val="123403193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Lst>
  <p:hf hdr="0" ftr="0" dt="0"/>
  <p:txStyles>
    <p:titleStyle>
      <a:lvl1pPr algn="l" defTabSz="1371600" rtl="0" eaLnBrk="1" latinLnBrk="0" hangingPunct="1">
        <a:lnSpc>
          <a:spcPct val="90000"/>
        </a:lnSpc>
        <a:spcBef>
          <a:spcPct val="0"/>
        </a:spcBef>
        <a:buNone/>
        <a:defRPr sz="6000" kern="1200">
          <a:solidFill>
            <a:schemeClr val="bg1"/>
          </a:solidFill>
          <a:latin typeface="Tw Cen MT" panose="020B0602020104020603"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bg2">
              <a:lumMod val="25000"/>
            </a:schemeClr>
          </a:solidFill>
          <a:latin typeface="Verdana Pro Cond" panose="020B060603050404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bg2">
              <a:lumMod val="25000"/>
            </a:schemeClr>
          </a:solidFill>
          <a:latin typeface="Verdana Pro Cond" panose="020B060603050404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2">
              <a:lumMod val="25000"/>
            </a:schemeClr>
          </a:solidFill>
          <a:latin typeface="Verdana Pro Cond" panose="020B060603050404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2">
              <a:lumMod val="25000"/>
            </a:schemeClr>
          </a:solidFill>
          <a:latin typeface="Verdana Pro Cond" panose="020B060603050404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2">
              <a:lumMod val="25000"/>
            </a:schemeClr>
          </a:solidFill>
          <a:latin typeface="Verdana Pro Cond" panose="020B060603050404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384E0-2629-5B48-8B6D-D63262461DC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C78FA9-5842-D945-8962-B699A701F00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EA3EA-D889-F348-8700-9711CE3A5B3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395406-1399-E246-BAF1-9E7B7068D608}" type="datetimeFigureOut">
              <a:rPr lang="en-US" smtClean="0"/>
              <a:t>3/31/2022</a:t>
            </a:fld>
            <a:endParaRPr lang="en-US"/>
          </a:p>
        </p:txBody>
      </p:sp>
      <p:sp>
        <p:nvSpPr>
          <p:cNvPr id="5" name="Footer Placeholder 4">
            <a:extLst>
              <a:ext uri="{FF2B5EF4-FFF2-40B4-BE49-F238E27FC236}">
                <a16:creationId xmlns:a16="http://schemas.microsoft.com/office/drawing/2014/main" id="{1D7B1404-3D50-3044-A8F7-E909B9A43A7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9EFE4-703E-8241-92DD-4ADEC359D15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3BB9507-E8A2-D64D-9C3F-9FF092A6B8BA}" type="slidenum">
              <a:rPr lang="en-US" smtClean="0"/>
              <a:t>‹#›</a:t>
            </a:fld>
            <a:endParaRPr lang="en-US"/>
          </a:p>
        </p:txBody>
      </p:sp>
    </p:spTree>
    <p:extLst>
      <p:ext uri="{BB962C8B-B14F-4D97-AF65-F5344CB8AC3E}">
        <p14:creationId xmlns:p14="http://schemas.microsoft.com/office/powerpoint/2010/main" val="326845493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1">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60"/>
            </p:custDataLst>
            <p:extLst/>
          </p:nvPr>
        </p:nvGraphicFramePr>
        <p:xfrm>
          <a:off x="3177" y="2383"/>
          <a:ext cx="3174" cy="2381"/>
        </p:xfrm>
        <a:graphic>
          <a:graphicData uri="http://schemas.openxmlformats.org/presentationml/2006/ole">
            <mc:AlternateContent xmlns:mc="http://schemas.openxmlformats.org/markup-compatibility/2006">
              <mc:Choice xmlns:v="urn:schemas-microsoft-com:vml" Requires="v">
                <p:oleObj spid="_x0000_s2080" name="think-cell Slide" r:id="rId62" imgW="7772400" imgH="10058400" progId="TCLayout.ActiveDocument.1">
                  <p:embed/>
                </p:oleObj>
              </mc:Choice>
              <mc:Fallback>
                <p:oleObj name="think-cell Slide" r:id="rId62"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63"/>
                      <a:stretch>
                        <a:fillRect/>
                      </a:stretch>
                    </p:blipFill>
                    <p:spPr>
                      <a:xfrm>
                        <a:off x="3177" y="2383"/>
                        <a:ext cx="3174" cy="2381"/>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id="{F979FF17-4902-0E4D-BB4E-5DD367A3D3B2}"/>
              </a:ext>
            </a:extLst>
          </p:cNvPr>
          <p:cNvSpPr txBox="1">
            <a:spLocks/>
          </p:cNvSpPr>
          <p:nvPr userDrawn="1"/>
        </p:nvSpPr>
        <p:spPr>
          <a:xfrm>
            <a:off x="0" y="9301165"/>
            <a:ext cx="18288000" cy="985838"/>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2100"/>
          </a:p>
        </p:txBody>
      </p:sp>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863600" y="634557"/>
            <a:ext cx="16560800" cy="851091"/>
          </a:xfrm>
          <a:prstGeom prst="rect">
            <a:avLst/>
          </a:prstGeom>
        </p:spPr>
        <p:txBody>
          <a:bodyPr vert="horz" lIns="0" tIns="0" rIns="0" bIns="0" rtlCol="0" anchor="b">
            <a:noAutofit/>
          </a:bodyPr>
          <a:lstStyle/>
          <a:p>
            <a:endParaRPr lang="en-US"/>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10296869"/>
            <a:ext cx="0" cy="0"/>
          </a:xfrm>
          <a:prstGeom prst="rect">
            <a:avLst/>
          </a:prstGeom>
          <a:ln w="0">
            <a:solidFill>
              <a:schemeClr val="bg1">
                <a:alpha val="0"/>
              </a:schemeClr>
            </a:solidFill>
          </a:ln>
        </p:spPr>
        <p:txBody>
          <a:bodyPr vert="horz" lIns="0" tIns="45720" rIns="91440" bIns="45720" rtlCol="0" anchor="ctr"/>
          <a:lstStyle>
            <a:lvl1pPr algn="l">
              <a:defRPr sz="300">
                <a:solidFill>
                  <a:schemeClr val="bg1">
                    <a:alpha val="0"/>
                  </a:schemeClr>
                </a:solidFill>
              </a:defRPr>
            </a:lvl1pPr>
          </a:lstStyle>
          <a:p>
            <a:endParaRPr lang="en-US"/>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863600" y="1850233"/>
            <a:ext cx="16560800" cy="7398542"/>
          </a:xfrm>
          <a:prstGeom prst="rect">
            <a:avLst/>
          </a:prstGeom>
        </p:spPr>
        <p:txBody>
          <a:bodyPr vert="horz" lIns="0" tIns="0" rIns="0" bIns="0" rtlCol="0">
            <a:noAutofit/>
          </a:bodyPr>
          <a:lstStyle/>
          <a:p>
            <a:pPr marL="0" marR="0" lvl="0" indent="0" algn="l" defTabSz="1371600" rtl="0" eaLnBrk="1" fontAlgn="auto" latinLnBrk="0" hangingPunct="1">
              <a:lnSpc>
                <a:spcPct val="90000"/>
              </a:lnSpc>
              <a:spcBef>
                <a:spcPts val="900"/>
              </a:spcBef>
              <a:spcAft>
                <a:spcPts val="450"/>
              </a:spcAft>
              <a:buClrTx/>
              <a:buSzTx/>
              <a:buFont typeface="Wingdings" pitchFamily="2" charset="2"/>
              <a:buNone/>
              <a:tabLst/>
              <a:defRPr/>
            </a:pPr>
            <a:r>
              <a:rPr lang="en-US"/>
              <a:t>Subheading (first level)</a:t>
            </a:r>
          </a:p>
          <a:p>
            <a:pPr lvl="1"/>
            <a:r>
              <a:rPr lang="en-US"/>
              <a:t>Body text (second level)</a:t>
            </a:r>
          </a:p>
          <a:p>
            <a:pPr lvl="2"/>
            <a:r>
              <a:rPr lang="en-US"/>
              <a:t>Square bullet (third level)</a:t>
            </a:r>
          </a:p>
          <a:p>
            <a:pPr lvl="3"/>
            <a:r>
              <a:rPr lang="en-US"/>
              <a:t>Dashed bullet (fourth level)</a:t>
            </a:r>
          </a:p>
          <a:p>
            <a:pPr lvl="4"/>
            <a:r>
              <a:rPr lang="en-US"/>
              <a:t>Dashed bullet (fifth level)</a:t>
            </a:r>
          </a:p>
          <a:p>
            <a:pPr lvl="5"/>
            <a:r>
              <a:rPr lang="en-US"/>
              <a:t>Dashed bullet (sixth level)</a:t>
            </a:r>
          </a:p>
          <a:p>
            <a:pPr lvl="6"/>
            <a:r>
              <a:rPr lang="en-US"/>
              <a:t>Dashed bullet (seventh level)</a:t>
            </a:r>
          </a:p>
          <a:p>
            <a:pPr lvl="7"/>
            <a:r>
              <a:rPr lang="en-US"/>
              <a:t>Dashed bullet (eighth level)</a:t>
            </a:r>
          </a:p>
          <a:p>
            <a:pPr lvl="8"/>
            <a:r>
              <a:rPr lang="en-US"/>
              <a:t>Dashed bullet (ninth level)</a:t>
            </a:r>
          </a:p>
        </p:txBody>
      </p:sp>
      <p:grpSp>
        <p:nvGrpSpPr>
          <p:cNvPr id="8" name="Group 7">
            <a:extLst>
              <a:ext uri="{FF2B5EF4-FFF2-40B4-BE49-F238E27FC236}">
                <a16:creationId xmlns:a16="http://schemas.microsoft.com/office/drawing/2014/main" id="{539F0740-B130-9148-920F-1FBC5D74BB85}"/>
              </a:ext>
            </a:extLst>
          </p:cNvPr>
          <p:cNvGrpSpPr/>
          <p:nvPr userDrawn="1"/>
        </p:nvGrpSpPr>
        <p:grpSpPr>
          <a:xfrm>
            <a:off x="-513927" y="-370400"/>
            <a:ext cx="19315858" cy="11023032"/>
            <a:chOff x="-256964" y="-246933"/>
            <a:chExt cx="9657929" cy="7348688"/>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79288" y="662666"/>
                <a:ext cx="297231" cy="80792"/>
              </a:xfrm>
              <a:prstGeom prst="rect">
                <a:avLst/>
              </a:prstGeom>
            </p:spPr>
            <p:txBody>
              <a:bodyPr vert="horz" wrap="none" lIns="0" tIns="0" rIns="0" bIns="0" rtlCol="0" anchor="ctr">
                <a:spAutoFit/>
              </a:bodyPr>
              <a:lstStyle/>
              <a:p>
                <a:pPr algn="ctr"/>
                <a:r>
                  <a:rPr lang="en-US" sz="105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5095" y="6399803"/>
                <a:ext cx="308845" cy="129266"/>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FOOT</a:t>
                </a:r>
                <a:br>
                  <a:rPr lang="en-US" sz="1050">
                    <a:solidFill>
                      <a:schemeClr val="accent2"/>
                    </a:solidFill>
                    <a:latin typeface="Arial" charset="0"/>
                    <a:ea typeface="Arial" charset="0"/>
                    <a:cs typeface="Arial" charset="0"/>
                  </a:rPr>
                </a:br>
                <a:r>
                  <a:rPr lang="en-US" sz="105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940399" y="-176700"/>
                  <a:ext cx="1263217" cy="10772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957828" y="3686135"/>
                <a:ext cx="1654312" cy="80792"/>
              </a:xfrm>
              <a:prstGeom prst="rect">
                <a:avLst/>
              </a:prstGeom>
            </p:spPr>
            <p:txBody>
              <a:bodyPr vert="horz" wrap="none" lIns="108000" tIns="0" rIns="108000" bIns="0" rtlCol="0" anchor="ctr">
                <a:spAutoFit/>
              </a:bodyPr>
              <a:lstStyle/>
              <a:p>
                <a:pPr algn="ctr"/>
                <a:r>
                  <a:rPr lang="en-US" sz="105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3120996" y="6865965"/>
              <a:ext cx="2931117" cy="235790"/>
              <a:chOff x="3120987" y="6869197"/>
              <a:chExt cx="2931117"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120987" y="6954537"/>
                <a:ext cx="154690"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1/</a:t>
                </a:r>
                <a:r>
                  <a:rPr lang="en-US" sz="1050" err="1">
                    <a:solidFill>
                      <a:schemeClr val="accent2"/>
                    </a:solidFill>
                    <a:latin typeface="Arial" charset="0"/>
                    <a:ea typeface="Arial" charset="0"/>
                    <a:cs typeface="Arial" charset="0"/>
                  </a:rPr>
                  <a:t>3</a:t>
                </a:r>
                <a:r>
                  <a:rPr lang="en-US" sz="975" kern="1200" baseline="30000" err="1">
                    <a:solidFill>
                      <a:schemeClr val="accent2"/>
                    </a:solidFill>
                    <a:latin typeface="Arial" charset="0"/>
                    <a:ea typeface="Arial" charset="0"/>
                    <a:cs typeface="Arial" charset="0"/>
                  </a:rPr>
                  <a:t>RD</a:t>
                </a:r>
                <a:endParaRPr lang="en-US" sz="975" kern="1200" baseline="30000">
                  <a:solidFill>
                    <a:schemeClr val="accent2"/>
                  </a:solidFill>
                  <a:latin typeface="Arial" charset="0"/>
                  <a:ea typeface="Arial" charset="0"/>
                  <a:cs typeface="Arial" charset="0"/>
                </a:endParaRP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87190" y="6954537"/>
                <a:ext cx="17232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69361" y="6954537"/>
                <a:ext cx="182743" cy="86177"/>
              </a:xfrm>
              <a:prstGeom prst="rect">
                <a:avLst/>
              </a:prstGeom>
            </p:spPr>
            <p:txBody>
              <a:bodyPr vert="horz" wrap="none" lIns="0" tIns="0" rIns="0" bIns="0" rtlCol="0" anchor="ctr">
                <a:spAutoFit/>
              </a:bodyPr>
              <a:lstStyle/>
              <a:p>
                <a:pPr algn="ctr">
                  <a:lnSpc>
                    <a:spcPct val="80000"/>
                  </a:lnSpc>
                </a:pPr>
                <a:r>
                  <a:rPr lang="en-US" sz="1050">
                    <a:solidFill>
                      <a:schemeClr val="accent2"/>
                    </a:solidFill>
                    <a:latin typeface="Arial" charset="0"/>
                    <a:ea typeface="Arial" charset="0"/>
                    <a:cs typeface="Arial" charset="0"/>
                  </a:rPr>
                  <a:t>2/3</a:t>
                </a:r>
                <a:r>
                  <a:rPr lang="en-US" sz="975" baseline="3000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17580078" y="9774223"/>
            <a:ext cx="700908" cy="261938"/>
          </a:xfrm>
          <a:prstGeom prst="rect">
            <a:avLst/>
          </a:prstGeom>
          <a:noFill/>
          <a:ln>
            <a:noFill/>
          </a:ln>
        </p:spPr>
        <p:txBody>
          <a:bodyPr vert="horz" wrap="square" lIns="0" tIns="0" rIns="0" bIns="0" rtlCol="0" anchor="ctr">
            <a:noAutofit/>
          </a:bodyPr>
          <a:lstStyle>
            <a:lvl1pPr algn="l">
              <a:defRPr sz="1350" b="1">
                <a:solidFill>
                  <a:schemeClr val="accent1"/>
                </a:solidFill>
              </a:defRPr>
            </a:lvl1pPr>
          </a:lstStyle>
          <a:p>
            <a:pPr marL="19050"/>
            <a:fld id="{078C017C-E1B9-8443-B047-B08AAA027B45}" type="slidenum">
              <a:rPr lang="en-US" smtClean="0"/>
              <a:pPr marL="19050"/>
              <a:t>‹#›</a:t>
            </a:fld>
            <a:endParaRPr lang="en-US"/>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10296869"/>
            <a:ext cx="0" cy="0"/>
          </a:xfrm>
          <a:prstGeom prst="rect">
            <a:avLst/>
          </a:prstGeom>
          <a:ln w="0">
            <a:solidFill>
              <a:schemeClr val="bg1">
                <a:alpha val="0"/>
              </a:schemeClr>
            </a:solidFill>
          </a:ln>
        </p:spPr>
        <p:txBody>
          <a:bodyPr vert="horz" lIns="0" tIns="0" rIns="0" bIns="0" rtlCol="0" anchor="b"/>
          <a:lstStyle>
            <a:lvl1pPr marL="7145" indent="0" algn="l">
              <a:buFont typeface="Arial" panose="020B0604020202020204" pitchFamily="34" charset="0"/>
              <a:buNone/>
              <a:tabLst/>
              <a:defRPr sz="300">
                <a:solidFill>
                  <a:schemeClr val="tx1">
                    <a:alpha val="0"/>
                  </a:schemeClr>
                </a:solidFill>
              </a:defRPr>
            </a:lvl1pPr>
            <a:lvl2pPr marL="7145" indent="0" algn="l">
              <a:tabLst/>
              <a:defRPr sz="1650"/>
            </a:lvl2pPr>
            <a:lvl3pPr marL="7145" indent="0" algn="l">
              <a:tabLst/>
              <a:defRPr sz="1650"/>
            </a:lvl3pPr>
            <a:lvl4pPr marL="7145" indent="0" algn="l">
              <a:tabLst/>
              <a:defRPr sz="1650"/>
            </a:lvl4pPr>
            <a:lvl5pPr marL="7145" indent="0" algn="l">
              <a:tabLst/>
              <a:defRPr sz="1650"/>
            </a:lvl5pPr>
            <a:lvl6pPr marL="7145" indent="0" algn="l">
              <a:tabLst/>
              <a:defRPr sz="1650"/>
            </a:lvl6pPr>
            <a:lvl7pPr marL="7145" indent="0" algn="l">
              <a:tabLst/>
              <a:defRPr sz="1650"/>
            </a:lvl7pPr>
            <a:lvl8pPr marL="7145" indent="0" algn="l">
              <a:tabLst/>
              <a:defRPr sz="1650"/>
            </a:lvl8pPr>
            <a:lvl9pPr marL="7145" indent="0" algn="l">
              <a:tabLst/>
              <a:defRPr sz="1650"/>
            </a:lvl9pPr>
          </a:lstStyle>
          <a:p>
            <a:endParaRPr lang="en-US"/>
          </a:p>
        </p:txBody>
      </p:sp>
    </p:spTree>
    <p:extLst>
      <p:ext uri="{BB962C8B-B14F-4D97-AF65-F5344CB8AC3E}">
        <p14:creationId xmlns:p14="http://schemas.microsoft.com/office/powerpoint/2010/main" val="268837966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 id="2147483957" r:id="rId43"/>
    <p:sldLayoutId id="2147483958" r:id="rId44"/>
    <p:sldLayoutId id="2147483959" r:id="rId45"/>
    <p:sldLayoutId id="2147483960" r:id="rId46"/>
    <p:sldLayoutId id="2147483961" r:id="rId47"/>
    <p:sldLayoutId id="2147483962" r:id="rId48"/>
    <p:sldLayoutId id="2147483963" r:id="rId49"/>
    <p:sldLayoutId id="2147483964" r:id="rId50"/>
    <p:sldLayoutId id="2147483965" r:id="rId51"/>
    <p:sldLayoutId id="2147483966" r:id="rId52"/>
    <p:sldLayoutId id="2147483967" r:id="rId53"/>
    <p:sldLayoutId id="2147483968" r:id="rId54"/>
    <p:sldLayoutId id="2147483969" r:id="rId55"/>
    <p:sldLayoutId id="2147483970" r:id="rId56"/>
    <p:sldLayoutId id="2147483971" r:id="rId57"/>
  </p:sldLayoutIdLst>
  <p:hf hdr="0" ftr="0" dt="0"/>
  <p:txStyles>
    <p:titleStyle>
      <a:lvl1pPr algn="l" defTabSz="1371600" rtl="0" eaLnBrk="1" latinLnBrk="0" hangingPunct="1">
        <a:lnSpc>
          <a:spcPct val="90000"/>
        </a:lnSpc>
        <a:spcBef>
          <a:spcPct val="0"/>
        </a:spcBef>
        <a:buNone/>
        <a:defRPr sz="2850" b="1" kern="1200" cap="all" baseline="0">
          <a:solidFill>
            <a:schemeClr val="accent1"/>
          </a:solidFill>
          <a:latin typeface="+mj-lt"/>
          <a:ea typeface="+mj-ea"/>
          <a:cs typeface="+mj-cs"/>
        </a:defRPr>
      </a:lvl1pPr>
    </p:titleStyle>
    <p:bodyStyle>
      <a:lvl1pPr marL="0" marR="0" indent="0" algn="l" defTabSz="1371600" rtl="0" eaLnBrk="1" fontAlgn="auto" latinLnBrk="0" hangingPunct="1">
        <a:lnSpc>
          <a:spcPct val="90000"/>
        </a:lnSpc>
        <a:spcBef>
          <a:spcPts val="900"/>
        </a:spcBef>
        <a:spcAft>
          <a:spcPts val="450"/>
        </a:spcAft>
        <a:buClrTx/>
        <a:buSzTx/>
        <a:buFont typeface="Wingdings" pitchFamily="2" charset="2"/>
        <a:buNone/>
        <a:tabLst/>
        <a:defRPr sz="2100" b="1" kern="1200">
          <a:solidFill>
            <a:schemeClr val="accent1"/>
          </a:solidFill>
          <a:latin typeface="+mn-lt"/>
          <a:ea typeface="+mn-ea"/>
          <a:cs typeface="+mn-cs"/>
        </a:defRPr>
      </a:lvl1pPr>
      <a:lvl2pPr marL="0" indent="0" algn="l" defTabSz="1371600" rtl="0" eaLnBrk="1" latinLnBrk="0" hangingPunct="1">
        <a:lnSpc>
          <a:spcPct val="90000"/>
        </a:lnSpc>
        <a:spcBef>
          <a:spcPts val="0"/>
        </a:spcBef>
        <a:spcAft>
          <a:spcPts val="450"/>
        </a:spcAft>
        <a:buFont typeface="System Font Regular"/>
        <a:buNone/>
        <a:tabLst/>
        <a:defRPr sz="2100" kern="1200">
          <a:solidFill>
            <a:schemeClr val="tx1"/>
          </a:solidFill>
          <a:latin typeface="+mn-lt"/>
          <a:ea typeface="+mn-ea"/>
          <a:cs typeface="+mn-cs"/>
        </a:defRPr>
      </a:lvl2pPr>
      <a:lvl3pPr marL="400050" indent="-400050" algn="l" defTabSz="1371600" rtl="0" eaLnBrk="1" latinLnBrk="0" hangingPunct="1">
        <a:lnSpc>
          <a:spcPct val="90000"/>
        </a:lnSpc>
        <a:spcBef>
          <a:spcPts val="0"/>
        </a:spcBef>
        <a:spcAft>
          <a:spcPts val="450"/>
        </a:spcAft>
        <a:buFont typeface="Wingdings" pitchFamily="2" charset="2"/>
        <a:buChar char="§"/>
        <a:tabLst/>
        <a:defRPr sz="2100" kern="1200">
          <a:solidFill>
            <a:schemeClr val="tx1"/>
          </a:solidFill>
          <a:latin typeface="+mn-lt"/>
          <a:ea typeface="+mn-ea"/>
          <a:cs typeface="+mn-cs"/>
        </a:defRPr>
      </a:lvl3pPr>
      <a:lvl4pPr marL="8262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4pPr>
      <a:lvl5pPr marL="12528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5pPr>
      <a:lvl6pPr marL="12528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6pPr>
      <a:lvl7pPr marL="12528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7pPr>
      <a:lvl8pPr marL="12528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8pPr>
      <a:lvl9pPr marL="1252800" indent="-399600" algn="l" defTabSz="1371600" rtl="0" eaLnBrk="1" latinLnBrk="0" hangingPunct="1">
        <a:lnSpc>
          <a:spcPct val="90000"/>
        </a:lnSpc>
        <a:spcBef>
          <a:spcPts val="0"/>
        </a:spcBef>
        <a:spcAft>
          <a:spcPts val="450"/>
        </a:spcAft>
        <a:buFont typeface="System Font Regular"/>
        <a:buChar char="–"/>
        <a:tabLst/>
        <a:defRPr sz="2100" kern="1200">
          <a:solidFill>
            <a:schemeClr val="tx1"/>
          </a:solidFill>
          <a:latin typeface="+mn-lt"/>
          <a:ea typeface="+mn-ea"/>
          <a:cs typeface="+mn-cs"/>
        </a:defRPr>
      </a:lvl9pPr>
    </p:bodyStyle>
    <p:otherStyle>
      <a:defPPr>
        <a:defRPr lang="en-US"/>
      </a:defPPr>
      <a:lvl1pPr marL="0" algn="l" defTabSz="1371600" rtl="0" eaLnBrk="1" latinLnBrk="0" hangingPunct="1">
        <a:defRPr sz="1800" kern="1200">
          <a:solidFill>
            <a:schemeClr val="tx1"/>
          </a:solidFill>
          <a:latin typeface="+mn-lt"/>
          <a:ea typeface="+mn-ea"/>
          <a:cs typeface="+mn-cs"/>
        </a:defRPr>
      </a:lvl1pPr>
      <a:lvl2pPr marL="400050" indent="-400050" algn="l" defTabSz="1371600" rtl="0" eaLnBrk="1" latinLnBrk="0" hangingPunct="1">
        <a:lnSpc>
          <a:spcPct val="90000"/>
        </a:lnSpc>
        <a:spcBef>
          <a:spcPts val="0"/>
        </a:spcBef>
        <a:spcAft>
          <a:spcPts val="450"/>
        </a:spcAft>
        <a:buFont typeface="Wingdings" pitchFamily="2" charset="2"/>
        <a:buChar char="§"/>
        <a:tabLst/>
        <a:defRPr sz="1800" kern="1200">
          <a:solidFill>
            <a:schemeClr val="tx1"/>
          </a:solidFill>
          <a:latin typeface="+mn-lt"/>
          <a:ea typeface="+mn-ea"/>
          <a:cs typeface="+mn-cs"/>
        </a:defRPr>
      </a:lvl2pPr>
      <a:lvl3pPr marL="8262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3pPr>
      <a:lvl4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4pPr>
      <a:lvl5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5pPr>
      <a:lvl6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6pPr>
      <a:lvl7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7pPr>
      <a:lvl8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8pPr>
      <a:lvl9pPr marL="1252800" indent="-399600" algn="l" defTabSz="1371600" rtl="0" eaLnBrk="1" latinLnBrk="0" hangingPunct="1">
        <a:lnSpc>
          <a:spcPct val="90000"/>
        </a:lnSpc>
        <a:spcBef>
          <a:spcPts val="0"/>
        </a:spcBef>
        <a:spcAft>
          <a:spcPts val="450"/>
        </a:spcAft>
        <a:buFont typeface="System Font Regular"/>
        <a:buChar char="–"/>
        <a:tabLst/>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A4A3A4"/>
          </p15:clr>
        </p15:guide>
        <p15:guide id="3" pos="272">
          <p15:clr>
            <a:srgbClr val="C35EA4"/>
          </p15:clr>
        </p15:guide>
        <p15:guide id="4" pos="5488">
          <p15:clr>
            <a:srgbClr val="C35EA4"/>
          </p15:clr>
        </p15:guide>
        <p15:guide id="5" orient="horz" pos="624">
          <p15:clr>
            <a:srgbClr val="A4A3A4"/>
          </p15:clr>
        </p15:guide>
        <p15:guide id="6" orient="horz" pos="777">
          <p15:clr>
            <a:srgbClr val="F26B43"/>
          </p15:clr>
        </p15:guide>
        <p15:guide id="7" orient="horz" pos="3884">
          <p15:clr>
            <a:srgbClr val="F26B43"/>
          </p15:clr>
        </p15:guide>
        <p15:guide id="9" orient="horz" pos="3906">
          <p15:clr>
            <a:srgbClr val="A4A3A4"/>
          </p15:clr>
        </p15:guide>
        <p15:guide id="10" orient="horz" pos="4224">
          <p15:clr>
            <a:srgbClr val="A4A3A4"/>
          </p15:clr>
        </p15:guide>
        <p15:guide id="11" orient="horz" pos="265">
          <p15:clr>
            <a:srgbClr val="A4A3A4"/>
          </p15:clr>
        </p15:guide>
        <p15:guide id="13" pos="5624">
          <p15:clr>
            <a:srgbClr val="F26B43"/>
          </p15:clr>
        </p15:guide>
        <p15:guide id="14" orient="horz" pos="701">
          <p15:clr>
            <a:srgbClr val="5ACBF0"/>
          </p15:clr>
        </p15:guide>
        <p15:guide id="15" pos="136">
          <p15:clr>
            <a:srgbClr val="F26B43"/>
          </p15:clr>
        </p15:guide>
        <p15:guide id="16" pos="2006">
          <p15:clr>
            <a:srgbClr val="A4A3A4"/>
          </p15:clr>
        </p15:guide>
        <p15:guide id="17" pos="375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16945"/>
            <a:ext cx="18288000" cy="1385888"/>
          </a:xfrm>
          <a:prstGeom prst="rect">
            <a:avLst/>
          </a:prstGeom>
        </p:spPr>
      </p:pic>
      <p:pic>
        <p:nvPicPr>
          <p:cNvPr id="10" name="TopBa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90"/>
            <a:ext cx="18288000" cy="1543050"/>
          </a:xfrm>
          <a:prstGeom prst="rect">
            <a:avLst/>
          </a:prstGeom>
        </p:spPr>
      </p:pic>
      <p:sp>
        <p:nvSpPr>
          <p:cNvPr id="2" name="Title Placeholder 1"/>
          <p:cNvSpPr>
            <a:spLocks noGrp="1"/>
          </p:cNvSpPr>
          <p:nvPr>
            <p:ph type="title"/>
          </p:nvPr>
        </p:nvSpPr>
        <p:spPr bwMode="gray">
          <a:xfrm>
            <a:off x="1673522" y="149348"/>
            <a:ext cx="15910560" cy="6740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1673522" y="1066886"/>
            <a:ext cx="15544800" cy="65270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11364165" y="9922631"/>
            <a:ext cx="4123114" cy="230832"/>
          </a:xfrm>
          <a:prstGeom prst="rect">
            <a:avLst/>
          </a:prstGeom>
        </p:spPr>
        <p:txBody>
          <a:bodyPr vert="horz" wrap="square" lIns="13716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371600" rtl="0" eaLnBrk="1" fontAlgn="auto" latinLnBrk="0" hangingPunct="1">
              <a:lnSpc>
                <a:spcPct val="100000"/>
              </a:lnSpc>
              <a:spcBef>
                <a:spcPts val="0"/>
              </a:spcBef>
              <a:spcAft>
                <a:spcPts val="0"/>
              </a:spcAft>
              <a:buClrTx/>
              <a:buSzTx/>
              <a:buFontTx/>
              <a:buNone/>
              <a:tabLst/>
              <a:defRPr/>
            </a:pPr>
            <a:r>
              <a:rPr lang="en-US" sz="1500" b="1" dirty="0" smtClean="0"/>
              <a:t>	</a:t>
            </a:r>
            <a:r>
              <a:rPr lang="en-US" sz="1500" b="0" dirty="0" smtClean="0"/>
              <a:t>191000JUL21</a:t>
            </a:r>
            <a:endParaRPr lang="en-US" sz="1500" b="0" dirty="0"/>
          </a:p>
        </p:txBody>
      </p:sp>
      <p:sp>
        <p:nvSpPr>
          <p:cNvPr id="7" name="Classification Top"/>
          <p:cNvSpPr txBox="1">
            <a:spLocks/>
          </p:cNvSpPr>
          <p:nvPr userDrawn="1"/>
        </p:nvSpPr>
        <p:spPr bwMode="gray">
          <a:xfrm>
            <a:off x="1562100" y="1"/>
            <a:ext cx="15773400" cy="2769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CUI</a:t>
            </a:r>
            <a:endParaRPr lang="en-US" sz="1800" b="1" dirty="0">
              <a:solidFill>
                <a:schemeClr val="bg1"/>
              </a:solidFill>
            </a:endParaRP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592203" y="9081978"/>
            <a:ext cx="1318494" cy="903168"/>
          </a:xfrm>
          <a:prstGeom prst="rect">
            <a:avLst/>
          </a:prstGeom>
        </p:spPr>
      </p:pic>
      <p:sp>
        <p:nvSpPr>
          <p:cNvPr id="15" name="Rectangle 14"/>
          <p:cNvSpPr/>
          <p:nvPr userDrawn="1"/>
        </p:nvSpPr>
        <p:spPr>
          <a:xfrm>
            <a:off x="1" y="9861366"/>
            <a:ext cx="8023654" cy="323165"/>
          </a:xfrm>
          <a:prstGeom prst="rect">
            <a:avLst/>
          </a:prstGeom>
        </p:spPr>
        <p:txBody>
          <a:bodyPr wrap="square">
            <a:spAutoFit/>
          </a:bodyPr>
          <a:lstStyle/>
          <a:p>
            <a:pPr algn="l" defTabSz="685800" fontAlgn="base">
              <a:spcBef>
                <a:spcPct val="0"/>
              </a:spcBef>
              <a:spcAft>
                <a:spcPct val="0"/>
              </a:spcAft>
            </a:pPr>
            <a:r>
              <a:rPr lang="en-US" sz="1500" dirty="0" smtClean="0">
                <a:solidFill>
                  <a:prstClr val="black"/>
                </a:solidFill>
                <a:latin typeface="Arial" charset="0"/>
                <a:cs typeface="Arial" charset="0"/>
              </a:rPr>
              <a:t>John M. Moeller, PhD / </a:t>
            </a:r>
            <a:r>
              <a:rPr lang="en-US" sz="1500" dirty="0" smtClean="0">
                <a:solidFill>
                  <a:prstClr val="black"/>
                </a:solidFill>
                <a:latin typeface="Arial" charset="0"/>
                <a:cs typeface="Arial" charset="0"/>
                <a:hlinkClick r:id="rId7"/>
              </a:rPr>
              <a:t>john.m.moeller.civ@mail.mil</a:t>
            </a:r>
            <a:r>
              <a:rPr lang="en-US" sz="1500" dirty="0" smtClean="0">
                <a:solidFill>
                  <a:prstClr val="black"/>
                </a:solidFill>
                <a:latin typeface="Arial" charset="0"/>
                <a:cs typeface="Arial" charset="0"/>
              </a:rPr>
              <a:t> / 571-515-2052</a:t>
            </a:r>
            <a:endParaRPr lang="en-US" sz="1500" dirty="0">
              <a:solidFill>
                <a:prstClr val="black"/>
              </a:solidFill>
              <a:latin typeface="Arial" charset="0"/>
              <a:cs typeface="Arial" charset="0"/>
            </a:endParaRPr>
          </a:p>
        </p:txBody>
      </p:sp>
    </p:spTree>
    <p:extLst>
      <p:ext uri="{BB962C8B-B14F-4D97-AF65-F5344CB8AC3E}">
        <p14:creationId xmlns:p14="http://schemas.microsoft.com/office/powerpoint/2010/main" val="4051522624"/>
      </p:ext>
    </p:extLst>
  </p:cSld>
  <p:clrMap bg1="lt1" tx1="dk1" bg2="lt2" tx2="dk2" accent1="accent1" accent2="accent2" accent3="accent3" accent4="accent4" accent5="accent5" accent6="accent6" hlink="hlink" folHlink="folHlink"/>
  <p:sldLayoutIdLst>
    <p:sldLayoutId id="2147484066" r:id="rId1"/>
    <p:sldLayoutId id="2147484067" r:id="rId2"/>
  </p:sldLayoutIdLst>
  <p:transition spd="slow">
    <p:fade/>
  </p:transition>
  <p:timing>
    <p:tnLst>
      <p:par>
        <p:cTn id="1" dur="indefinite" restart="never" nodeType="tmRoot"/>
      </p:par>
    </p:tnLst>
  </p:timing>
  <p:hf hdr="0" ftr="0" dt="0"/>
  <p:txStyles>
    <p:titleStyle>
      <a:lvl1pPr marL="0" algn="l" defTabSz="1371600" rtl="0" eaLnBrk="1" latinLnBrk="0" hangingPunct="1">
        <a:lnSpc>
          <a:spcPct val="90000"/>
        </a:lnSpc>
        <a:spcBef>
          <a:spcPct val="0"/>
        </a:spcBef>
        <a:buNone/>
        <a:defRPr lang="en-US" sz="4200" b="1" kern="1200" dirty="0">
          <a:solidFill>
            <a:srgbClr val="7F7F73"/>
          </a:solidFill>
          <a:latin typeface="Arial" panose="020B0604020202020204" pitchFamily="34" charset="0"/>
          <a:ea typeface="+mj-ea"/>
          <a:cs typeface="Arial" panose="020B0604020202020204" pitchFamily="34" charset="0"/>
        </a:defRPr>
      </a:lvl1pPr>
    </p:titleStyle>
    <p:bodyStyle>
      <a:lvl1pPr marL="259557" indent="-259557" algn="l" defTabSz="1371600" rtl="0" eaLnBrk="1" latinLnBrk="0" hangingPunct="1">
        <a:lnSpc>
          <a:spcPct val="90000"/>
        </a:lnSpc>
        <a:spcBef>
          <a:spcPts val="1500"/>
        </a:spcBef>
        <a:buClrTx/>
        <a:buFont typeface="Wingdings" panose="05000000000000000000" pitchFamily="2" charset="2"/>
        <a:buChar char="ü"/>
        <a:defRPr lang="en-US" sz="3600" b="1" kern="1200" dirty="0" smtClean="0">
          <a:solidFill>
            <a:schemeClr val="tx1"/>
          </a:solidFill>
          <a:latin typeface="Arial" panose="020B0604020202020204" pitchFamily="34" charset="0"/>
          <a:ea typeface="+mn-ea"/>
          <a:cs typeface="Arial" panose="020B0604020202020204" pitchFamily="34" charset="0"/>
        </a:defRPr>
      </a:lvl1pPr>
      <a:lvl2pPr marL="771525" indent="-261938"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112045" indent="-335757"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3pPr>
      <a:lvl4pPr marL="1462088" indent="-259557" algn="l" defTabSz="1371600" rtl="0" eaLnBrk="1" latinLnBrk="0" hangingPunct="1">
        <a:lnSpc>
          <a:spcPct val="90000"/>
        </a:lnSpc>
        <a:spcBef>
          <a:spcPts val="750"/>
        </a:spcBef>
        <a:buFont typeface="Wingdings" panose="05000000000000000000" pitchFamily="2" charset="2"/>
        <a:buChar char="§"/>
        <a:defRPr sz="2700" kern="1200">
          <a:solidFill>
            <a:schemeClr val="tx1"/>
          </a:solidFill>
          <a:latin typeface="Arial" panose="020B0604020202020204" pitchFamily="34" charset="0"/>
          <a:ea typeface="+mn-ea"/>
          <a:cs typeface="Arial" panose="020B0604020202020204" pitchFamily="34" charset="0"/>
        </a:defRPr>
      </a:lvl4pPr>
      <a:lvl5pPr marL="179784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862013" indent="-342900" algn="r"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CAF0D9F-8A6D-4CD4-97CA-71EA66B8C694}" type="datetimeFigureOut">
              <a:rPr lang="en-US" smtClean="0"/>
              <a:t>3/31/2022</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55E5B0-6CAA-4368-B316-027F22DD74C3}" type="slidenum">
              <a:rPr lang="en-US" smtClean="0"/>
              <a:t>‹#›</a:t>
            </a:fld>
            <a:endParaRPr lang="en-US"/>
          </a:p>
        </p:txBody>
      </p:sp>
    </p:spTree>
    <p:extLst>
      <p:ext uri="{BB962C8B-B14F-4D97-AF65-F5344CB8AC3E}">
        <p14:creationId xmlns:p14="http://schemas.microsoft.com/office/powerpoint/2010/main" val="229457788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Layout" Target="../slideLayouts/slideLayout104.xml"/><Relationship Id="rId1" Type="http://schemas.openxmlformats.org/officeDocument/2006/relationships/themeOverride" Target="../theme/themeOverride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54.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81.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23.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40.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Layout" Target="../slideLayouts/slideLayout104.xml"/><Relationship Id="rId1" Type="http://schemas.openxmlformats.org/officeDocument/2006/relationships/themeOverride" Target="../theme/themeOverride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154.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59.xml"/><Relationship Id="rId5" Type="http://schemas.openxmlformats.org/officeDocument/2006/relationships/image" Target="../media/image71.png"/><Relationship Id="rId4" Type="http://schemas.openxmlformats.org/officeDocument/2006/relationships/image" Target="../media/image7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68838" y="-2109788"/>
            <a:ext cx="919163" cy="73818"/>
          </a:xfrm>
        </p:spPr>
        <p:txBody>
          <a:bodyPr>
            <a:normAutofit fontScale="90000"/>
          </a:bodyPr>
          <a:lstStyle/>
          <a:p>
            <a:r>
              <a:rPr lang="en-US" dirty="0" smtClean="0"/>
              <a:t> </a:t>
            </a:r>
            <a:endParaRPr lang="en-US" dirty="0"/>
          </a:p>
        </p:txBody>
      </p:sp>
      <p:grpSp>
        <p:nvGrpSpPr>
          <p:cNvPr id="18" name="Group 17"/>
          <p:cNvGrpSpPr/>
          <p:nvPr/>
        </p:nvGrpSpPr>
        <p:grpSpPr>
          <a:xfrm>
            <a:off x="5362303" y="1475016"/>
            <a:ext cx="7563395" cy="7249884"/>
            <a:chOff x="2103064" y="-149945"/>
            <a:chExt cx="6958047" cy="6903438"/>
          </a:xfrm>
        </p:grpSpPr>
        <p:pic>
          <p:nvPicPr>
            <p:cNvPr id="19" name="Picture 18" descr="File:Virginia National Guard - Embl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928" y="4504379"/>
              <a:ext cx="2249113" cy="22491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Army seal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7412" y="-109049"/>
              <a:ext cx="2209799" cy="22097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Navy seal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2094" y="-149945"/>
              <a:ext cx="2261465" cy="2261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Airforce seal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3064" y="1563458"/>
              <a:ext cx="22288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Marine Corps seal 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7391" y="1511864"/>
              <a:ext cx="2253720" cy="22804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coast guard seal 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0205" y="3505527"/>
              <a:ext cx="2261465" cy="22614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File:Seal of the United States Space Fo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1829" y="3595396"/>
              <a:ext cx="2241117" cy="22411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Image result for seal of virginia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30813" y="1775034"/>
              <a:ext cx="2729345" cy="27293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34862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0" y="505175"/>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President Biden’s FY23 Defense Budget</a:t>
            </a:r>
            <a:endParaRPr/>
          </a:p>
        </p:txBody>
      </p:sp>
      <p:sp>
        <p:nvSpPr>
          <p:cNvPr id="138" name="Google Shape;138;p22"/>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39" name="Google Shape;139;p22"/>
          <p:cNvPicPr preferRelativeResize="0"/>
          <p:nvPr/>
        </p:nvPicPr>
        <p:blipFill>
          <a:blip r:embed="rId3">
            <a:alphaModFix/>
          </a:blip>
          <a:stretch>
            <a:fillRect/>
          </a:stretch>
        </p:blipFill>
        <p:spPr>
          <a:xfrm>
            <a:off x="1834125" y="2069225"/>
            <a:ext cx="14619759" cy="8029649"/>
          </a:xfrm>
          <a:prstGeom prst="rect">
            <a:avLst/>
          </a:prstGeom>
          <a:noFill/>
          <a:ln>
            <a:noFill/>
          </a:ln>
        </p:spPr>
      </p:pic>
    </p:spTree>
    <p:extLst>
      <p:ext uri="{BB962C8B-B14F-4D97-AF65-F5344CB8AC3E}">
        <p14:creationId xmlns:p14="http://schemas.microsoft.com/office/powerpoint/2010/main" val="1020915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President Biden’s FY23 Defense Budget</a:t>
            </a:r>
            <a:endParaRPr/>
          </a:p>
        </p:txBody>
      </p:sp>
      <p:sp>
        <p:nvSpPr>
          <p:cNvPr id="146" name="Google Shape;146;p23"/>
          <p:cNvSpPr txBox="1">
            <a:spLocks noGrp="1"/>
          </p:cNvSpPr>
          <p:nvPr>
            <p:ph type="body" idx="1"/>
          </p:nvPr>
        </p:nvSpPr>
        <p:spPr>
          <a:xfrm>
            <a:off x="1123925" y="2275600"/>
            <a:ext cx="16249800" cy="688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48" name="Google Shape;148;p23"/>
          <p:cNvPicPr preferRelativeResize="0"/>
          <p:nvPr/>
        </p:nvPicPr>
        <p:blipFill>
          <a:blip r:embed="rId3">
            <a:alphaModFix/>
          </a:blip>
          <a:stretch>
            <a:fillRect/>
          </a:stretch>
        </p:blipFill>
        <p:spPr>
          <a:xfrm>
            <a:off x="0" y="0"/>
            <a:ext cx="18287999" cy="10287001"/>
          </a:xfrm>
          <a:prstGeom prst="rect">
            <a:avLst/>
          </a:prstGeom>
          <a:noFill/>
          <a:ln>
            <a:noFill/>
          </a:ln>
        </p:spPr>
      </p:pic>
    </p:spTree>
    <p:extLst>
      <p:ext uri="{BB962C8B-B14F-4D97-AF65-F5344CB8AC3E}">
        <p14:creationId xmlns:p14="http://schemas.microsoft.com/office/powerpoint/2010/main" val="1622004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US">
                <a:solidFill>
                  <a:schemeClr val="lt1"/>
                </a:solidFill>
              </a:rPr>
              <a:t>President Biden’s FY23 Defense Budget</a:t>
            </a:r>
            <a:endParaRPr/>
          </a:p>
        </p:txBody>
      </p:sp>
      <p:sp>
        <p:nvSpPr>
          <p:cNvPr id="155" name="Google Shape;155;p24"/>
          <p:cNvSpPr txBox="1">
            <a:spLocks noGrp="1"/>
          </p:cNvSpPr>
          <p:nvPr>
            <p:ph type="body" idx="1"/>
          </p:nvPr>
        </p:nvSpPr>
        <p:spPr>
          <a:xfrm>
            <a:off x="1123925" y="2275600"/>
            <a:ext cx="16249800" cy="688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6" name="Google Shape;156;p24"/>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57" name="Google Shape;157;p24"/>
          <p:cNvPicPr preferRelativeResize="0"/>
          <p:nvPr/>
        </p:nvPicPr>
        <p:blipFill>
          <a:blip r:embed="rId3">
            <a:alphaModFix/>
          </a:blip>
          <a:stretch>
            <a:fillRect/>
          </a:stretch>
        </p:blipFill>
        <p:spPr>
          <a:xfrm>
            <a:off x="0" y="0"/>
            <a:ext cx="18288000" cy="10287000"/>
          </a:xfrm>
          <a:prstGeom prst="rect">
            <a:avLst/>
          </a:prstGeom>
          <a:noFill/>
          <a:ln>
            <a:noFill/>
          </a:ln>
        </p:spPr>
      </p:pic>
    </p:spTree>
    <p:extLst>
      <p:ext uri="{BB962C8B-B14F-4D97-AF65-F5344CB8AC3E}">
        <p14:creationId xmlns:p14="http://schemas.microsoft.com/office/powerpoint/2010/main" val="1238190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President Biden’s FY23 Defense Budget</a:t>
            </a:r>
            <a:endParaRPr/>
          </a:p>
        </p:txBody>
      </p:sp>
      <p:sp>
        <p:nvSpPr>
          <p:cNvPr id="164" name="Google Shape;164;p25"/>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65" name="Google Shape;165;p25"/>
          <p:cNvPicPr preferRelativeResize="0"/>
          <p:nvPr/>
        </p:nvPicPr>
        <p:blipFill>
          <a:blip r:embed="rId3">
            <a:alphaModFix/>
          </a:blip>
          <a:stretch>
            <a:fillRect/>
          </a:stretch>
        </p:blipFill>
        <p:spPr>
          <a:xfrm>
            <a:off x="0" y="0"/>
            <a:ext cx="18287999" cy="10287000"/>
          </a:xfrm>
          <a:prstGeom prst="rect">
            <a:avLst/>
          </a:prstGeom>
          <a:noFill/>
          <a:ln>
            <a:noFill/>
          </a:ln>
        </p:spPr>
      </p:pic>
    </p:spTree>
    <p:extLst>
      <p:ext uri="{BB962C8B-B14F-4D97-AF65-F5344CB8AC3E}">
        <p14:creationId xmlns:p14="http://schemas.microsoft.com/office/powerpoint/2010/main" val="2404770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President Biden’s FY23 Defense Budget</a:t>
            </a:r>
            <a:endParaRPr/>
          </a:p>
        </p:txBody>
      </p:sp>
      <p:sp>
        <p:nvSpPr>
          <p:cNvPr id="172" name="Google Shape;172;p26"/>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73" name="Google Shape;173;p26"/>
          <p:cNvPicPr preferRelativeResize="0"/>
          <p:nvPr/>
        </p:nvPicPr>
        <p:blipFill>
          <a:blip r:embed="rId3">
            <a:alphaModFix/>
          </a:blip>
          <a:stretch>
            <a:fillRect/>
          </a:stretch>
        </p:blipFill>
        <p:spPr>
          <a:xfrm>
            <a:off x="0" y="0"/>
            <a:ext cx="18287999" cy="10286999"/>
          </a:xfrm>
          <a:prstGeom prst="rect">
            <a:avLst/>
          </a:prstGeom>
          <a:noFill/>
          <a:ln>
            <a:noFill/>
          </a:ln>
        </p:spPr>
      </p:pic>
    </p:spTree>
    <p:extLst>
      <p:ext uri="{BB962C8B-B14F-4D97-AF65-F5344CB8AC3E}">
        <p14:creationId xmlns:p14="http://schemas.microsoft.com/office/powerpoint/2010/main" val="401497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President Biden’s FY23 Defense Budget</a:t>
            </a:r>
            <a:endParaRPr/>
          </a:p>
        </p:txBody>
      </p:sp>
      <p:sp>
        <p:nvSpPr>
          <p:cNvPr id="180" name="Google Shape;180;p27"/>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81" name="Google Shape;181;p27"/>
          <p:cNvPicPr preferRelativeResize="0"/>
          <p:nvPr/>
        </p:nvPicPr>
        <p:blipFill>
          <a:blip r:embed="rId3">
            <a:alphaModFix/>
          </a:blip>
          <a:stretch>
            <a:fillRect/>
          </a:stretch>
        </p:blipFill>
        <p:spPr>
          <a:xfrm>
            <a:off x="0" y="0"/>
            <a:ext cx="18288001" cy="10287000"/>
          </a:xfrm>
          <a:prstGeom prst="rect">
            <a:avLst/>
          </a:prstGeom>
          <a:noFill/>
          <a:ln>
            <a:noFill/>
          </a:ln>
        </p:spPr>
      </p:pic>
    </p:spTree>
    <p:extLst>
      <p:ext uri="{BB962C8B-B14F-4D97-AF65-F5344CB8AC3E}">
        <p14:creationId xmlns:p14="http://schemas.microsoft.com/office/powerpoint/2010/main" val="776481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3482700" y="530500"/>
            <a:ext cx="113226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FY23 PBR Impact on Virginia</a:t>
            </a:r>
            <a:endParaRPr/>
          </a:p>
        </p:txBody>
      </p:sp>
      <p:sp>
        <p:nvSpPr>
          <p:cNvPr id="188" name="Google Shape;188;p28"/>
          <p:cNvSpPr txBox="1">
            <a:spLocks noGrp="1"/>
          </p:cNvSpPr>
          <p:nvPr>
            <p:ph type="body" idx="1"/>
          </p:nvPr>
        </p:nvSpPr>
        <p:spPr>
          <a:xfrm>
            <a:off x="1123925" y="2275600"/>
            <a:ext cx="16249800" cy="6882300"/>
          </a:xfrm>
          <a:prstGeom prst="rect">
            <a:avLst/>
          </a:prstGeom>
        </p:spPr>
        <p:txBody>
          <a:bodyPr spcFirstLastPara="1" wrap="square" lIns="0" tIns="0" rIns="0" bIns="0" anchor="t" anchorCtr="0">
            <a:noAutofit/>
          </a:bodyPr>
          <a:lstStyle/>
          <a:p>
            <a:pPr marL="457200" lvl="0" indent="-412750" algn="l" rtl="0">
              <a:spcBef>
                <a:spcPts val="0"/>
              </a:spcBef>
              <a:spcAft>
                <a:spcPts val="0"/>
              </a:spcAft>
              <a:buClr>
                <a:srgbClr val="333333"/>
              </a:buClr>
              <a:buSzPts val="2900"/>
              <a:buFont typeface="Arial"/>
              <a:buChar char="●"/>
            </a:pPr>
            <a:r>
              <a:rPr lang="en-US" sz="2900" b="1">
                <a:solidFill>
                  <a:srgbClr val="333333"/>
                </a:solidFill>
                <a:highlight>
                  <a:srgbClr val="FFFFFF"/>
                </a:highlight>
                <a:latin typeface="Arial"/>
                <a:ea typeface="Arial"/>
                <a:cs typeface="Arial"/>
                <a:sym typeface="Arial"/>
              </a:rPr>
              <a:t>Largest Pay Raise in 20 Years - Both Military and Civilian Force - 4.6 percent</a:t>
            </a:r>
            <a:endParaRPr sz="2900" b="1">
              <a:solidFill>
                <a:srgbClr val="333333"/>
              </a:solidFill>
              <a:highlight>
                <a:srgbClr val="FFFFFF"/>
              </a:highlight>
              <a:latin typeface="Arial"/>
              <a:ea typeface="Arial"/>
              <a:cs typeface="Arial"/>
              <a:sym typeface="Arial"/>
            </a:endParaRPr>
          </a:p>
          <a:p>
            <a:pPr marL="457200" lvl="0" indent="0" algn="l" rtl="0">
              <a:spcBef>
                <a:spcPts val="0"/>
              </a:spcBef>
              <a:spcAft>
                <a:spcPts val="0"/>
              </a:spcAft>
              <a:buNone/>
            </a:pPr>
            <a:endParaRPr sz="2900" b="1"/>
          </a:p>
          <a:p>
            <a:pPr marL="457200" lvl="0" indent="-412750" algn="l" rtl="0">
              <a:spcBef>
                <a:spcPts val="0"/>
              </a:spcBef>
              <a:spcAft>
                <a:spcPts val="0"/>
              </a:spcAft>
              <a:buSzPts val="2900"/>
              <a:buChar char="●"/>
            </a:pPr>
            <a:r>
              <a:rPr lang="en-US" sz="2900" b="1"/>
              <a:t>Air Force Requests Retirement of 150 Airplanes</a:t>
            </a:r>
            <a:endParaRPr sz="2900" b="1"/>
          </a:p>
          <a:p>
            <a:pPr marL="914400" lvl="1" indent="-412750" algn="l" rtl="0">
              <a:spcBef>
                <a:spcPts val="0"/>
              </a:spcBef>
              <a:spcAft>
                <a:spcPts val="0"/>
              </a:spcAft>
              <a:buSzPts val="2900"/>
              <a:buChar char="○"/>
            </a:pPr>
            <a:r>
              <a:rPr lang="en-US" sz="2900"/>
              <a:t>Including 33 of its advanced F-22 fighters (non-combat coded aircraft)</a:t>
            </a:r>
            <a:endParaRPr sz="2900"/>
          </a:p>
          <a:p>
            <a:pPr marL="0" lvl="0" indent="0" algn="l" rtl="0">
              <a:spcBef>
                <a:spcPts val="0"/>
              </a:spcBef>
              <a:spcAft>
                <a:spcPts val="0"/>
              </a:spcAft>
              <a:buNone/>
            </a:pPr>
            <a:endParaRPr sz="2900"/>
          </a:p>
          <a:p>
            <a:pPr marL="457200" lvl="0" indent="-412750" algn="l" rtl="0">
              <a:spcBef>
                <a:spcPts val="0"/>
              </a:spcBef>
              <a:spcAft>
                <a:spcPts val="0"/>
              </a:spcAft>
              <a:buSzPts val="2900"/>
              <a:buChar char="●"/>
            </a:pPr>
            <a:r>
              <a:rPr lang="en-US" sz="2900" b="1"/>
              <a:t>Navy Requests Decommissioning of 24 Ships</a:t>
            </a:r>
            <a:endParaRPr sz="2900" b="1"/>
          </a:p>
          <a:p>
            <a:pPr marL="914400" lvl="1" indent="-412750" algn="l" rtl="0">
              <a:spcBef>
                <a:spcPts val="0"/>
              </a:spcBef>
              <a:spcAft>
                <a:spcPts val="0"/>
              </a:spcAft>
              <a:buSzPts val="2900"/>
              <a:buChar char="○"/>
            </a:pPr>
            <a:r>
              <a:rPr lang="en-US" sz="2900"/>
              <a:t>9 Freedom-class Littoral Combat Ships, 5 Ticonderoga-class cruisers, 2 Los Angeles-class submarines, 4 Landing Dock Ships, 2 oilers and 2 Expeditionary Transfer Docks</a:t>
            </a:r>
            <a:endParaRPr sz="2900"/>
          </a:p>
          <a:p>
            <a:pPr marL="0" lvl="0" indent="0" algn="l" rtl="0">
              <a:spcBef>
                <a:spcPts val="0"/>
              </a:spcBef>
              <a:spcAft>
                <a:spcPts val="0"/>
              </a:spcAft>
              <a:buNone/>
            </a:pPr>
            <a:endParaRPr sz="2900"/>
          </a:p>
          <a:p>
            <a:pPr marL="457200" lvl="0" indent="-412750" algn="l" rtl="0">
              <a:spcBef>
                <a:spcPts val="0"/>
              </a:spcBef>
              <a:spcAft>
                <a:spcPts val="0"/>
              </a:spcAft>
              <a:buSzPts val="2900"/>
              <a:buChar char="●"/>
            </a:pPr>
            <a:r>
              <a:rPr lang="en-US" sz="2900" b="1"/>
              <a:t>Army Requests Temporary Reduction in Active Force</a:t>
            </a:r>
            <a:endParaRPr sz="2900" b="1"/>
          </a:p>
          <a:p>
            <a:pPr marL="914400" lvl="1" indent="-412750" algn="l" rtl="0">
              <a:spcBef>
                <a:spcPts val="0"/>
              </a:spcBef>
              <a:spcAft>
                <a:spcPts val="0"/>
              </a:spcAft>
              <a:buSzPts val="2900"/>
              <a:buChar char="○"/>
            </a:pPr>
            <a:r>
              <a:rPr lang="en-US" sz="2900"/>
              <a:t>Army plans to reduce from 485,000 active duty force to 473,000 troops</a:t>
            </a:r>
            <a:endParaRPr sz="2900"/>
          </a:p>
          <a:p>
            <a:pPr marL="914400" lvl="1" indent="-412750" algn="l" rtl="0">
              <a:spcBef>
                <a:spcPts val="0"/>
              </a:spcBef>
              <a:spcAft>
                <a:spcPts val="0"/>
              </a:spcAft>
              <a:buSzPts val="2900"/>
              <a:buChar char="○"/>
            </a:pPr>
            <a:r>
              <a:rPr lang="en-US" sz="2900"/>
              <a:t>Will maintain 336,000 in the Army National Guard and 189,500 in the Army Reserve</a:t>
            </a:r>
            <a:endParaRPr sz="2900"/>
          </a:p>
          <a:p>
            <a:pPr marL="914400" lvl="1" indent="-412750" algn="l" rtl="0">
              <a:spcBef>
                <a:spcPts val="0"/>
              </a:spcBef>
              <a:spcAft>
                <a:spcPts val="0"/>
              </a:spcAft>
              <a:buSzPts val="2900"/>
              <a:buChar char="○"/>
            </a:pPr>
            <a:r>
              <a:rPr lang="en-US" sz="2900"/>
              <a:t>Increase end strength back to 485,000 active duty soldiers within five years</a:t>
            </a:r>
            <a:endParaRPr sz="2900"/>
          </a:p>
          <a:p>
            <a:pPr marL="0" lvl="0" indent="0" algn="l" rtl="0">
              <a:spcBef>
                <a:spcPts val="0"/>
              </a:spcBef>
              <a:spcAft>
                <a:spcPts val="0"/>
              </a:spcAft>
              <a:buNone/>
            </a:pPr>
            <a:endParaRPr sz="2900"/>
          </a:p>
          <a:p>
            <a:pPr marL="457200" lvl="0" indent="-412750" algn="l" rtl="0">
              <a:spcBef>
                <a:spcPts val="0"/>
              </a:spcBef>
              <a:spcAft>
                <a:spcPts val="0"/>
              </a:spcAft>
              <a:buSzPts val="2900"/>
              <a:buChar char="●"/>
            </a:pPr>
            <a:r>
              <a:rPr lang="en-US" sz="2900" b="1"/>
              <a:t>Increased Investment in 5G Technologies and Resilient Bases</a:t>
            </a:r>
            <a:endParaRPr sz="2900" b="1"/>
          </a:p>
        </p:txBody>
      </p:sp>
      <p:sp>
        <p:nvSpPr>
          <p:cNvPr id="189" name="Google Shape;189;p28"/>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spTree>
    <p:extLst>
      <p:ext uri="{BB962C8B-B14F-4D97-AF65-F5344CB8AC3E}">
        <p14:creationId xmlns:p14="http://schemas.microsoft.com/office/powerpoint/2010/main" val="3848342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FY23 PBR Impact on Virginia</a:t>
            </a:r>
            <a:endParaRPr/>
          </a:p>
        </p:txBody>
      </p:sp>
      <p:sp>
        <p:nvSpPr>
          <p:cNvPr id="196" name="Google Shape;196;p29"/>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97" name="Google Shape;197;p29"/>
          <p:cNvPicPr preferRelativeResize="0"/>
          <p:nvPr/>
        </p:nvPicPr>
        <p:blipFill>
          <a:blip r:embed="rId3">
            <a:alphaModFix/>
          </a:blip>
          <a:stretch>
            <a:fillRect/>
          </a:stretch>
        </p:blipFill>
        <p:spPr>
          <a:xfrm>
            <a:off x="153150" y="3547350"/>
            <a:ext cx="17978350" cy="6551525"/>
          </a:xfrm>
          <a:prstGeom prst="rect">
            <a:avLst/>
          </a:prstGeom>
          <a:noFill/>
          <a:ln>
            <a:noFill/>
          </a:ln>
        </p:spPr>
      </p:pic>
      <p:pic>
        <p:nvPicPr>
          <p:cNvPr id="198" name="Google Shape;198;p29"/>
          <p:cNvPicPr preferRelativeResize="0"/>
          <p:nvPr/>
        </p:nvPicPr>
        <p:blipFill>
          <a:blip r:embed="rId4">
            <a:alphaModFix/>
          </a:blip>
          <a:stretch>
            <a:fillRect/>
          </a:stretch>
        </p:blipFill>
        <p:spPr>
          <a:xfrm>
            <a:off x="0" y="2518400"/>
            <a:ext cx="18288000" cy="1028943"/>
          </a:xfrm>
          <a:prstGeom prst="rect">
            <a:avLst/>
          </a:prstGeom>
          <a:noFill/>
          <a:ln>
            <a:noFill/>
          </a:ln>
        </p:spPr>
      </p:pic>
    </p:spTree>
    <p:extLst>
      <p:ext uri="{BB962C8B-B14F-4D97-AF65-F5344CB8AC3E}">
        <p14:creationId xmlns:p14="http://schemas.microsoft.com/office/powerpoint/2010/main" val="3856410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solidFill>
                  <a:schemeClr val="lt1"/>
                </a:solidFill>
              </a:rPr>
              <a:t>2022 National Defense Strategy</a:t>
            </a:r>
            <a:endParaRPr/>
          </a:p>
        </p:txBody>
      </p:sp>
      <p:sp>
        <p:nvSpPr>
          <p:cNvPr id="205" name="Google Shape;205;p30"/>
          <p:cNvSpPr txBox="1">
            <a:spLocks noGrp="1"/>
          </p:cNvSpPr>
          <p:nvPr>
            <p:ph type="body" idx="1"/>
          </p:nvPr>
        </p:nvSpPr>
        <p:spPr>
          <a:xfrm>
            <a:off x="861475" y="2275600"/>
            <a:ext cx="16751400" cy="282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700">
                <a:solidFill>
                  <a:schemeClr val="dk1"/>
                </a:solidFill>
              </a:rPr>
              <a:t>The National Defense Strategy (NDS) is used in the PPBE Process to establish the objectives for the plans for military force structure, force modernization, business processes, supporting infrastructure, and required resources (funding and manpower).  </a:t>
            </a:r>
            <a:endParaRPr sz="2700">
              <a:solidFill>
                <a:schemeClr val="dk1"/>
              </a:solidFill>
            </a:endParaRPr>
          </a:p>
          <a:p>
            <a:pPr marL="0" lvl="0" indent="0" algn="l" rtl="0">
              <a:spcBef>
                <a:spcPts val="0"/>
              </a:spcBef>
              <a:spcAft>
                <a:spcPts val="0"/>
              </a:spcAft>
              <a:buNone/>
            </a:pPr>
            <a:endParaRPr sz="2700">
              <a:solidFill>
                <a:schemeClr val="dk1"/>
              </a:solidFill>
            </a:endParaRPr>
          </a:p>
          <a:p>
            <a:pPr marL="0" lvl="0" indent="0" algn="l" rtl="0">
              <a:spcBef>
                <a:spcPts val="0"/>
              </a:spcBef>
              <a:spcAft>
                <a:spcPts val="0"/>
              </a:spcAft>
              <a:buNone/>
            </a:pPr>
            <a:r>
              <a:rPr lang="en-US" sz="2700"/>
              <a:t>For the first time, DoD conducted strategic reviews in a fully integrated way – incorporating the Nuclear Posture Review (NPR) and Missile Defense Review (MDR).  Unclassified version forthcoming.</a:t>
            </a:r>
            <a:endParaRPr sz="2600"/>
          </a:p>
        </p:txBody>
      </p:sp>
      <p:sp>
        <p:nvSpPr>
          <p:cNvPr id="206" name="Google Shape;206;p30"/>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207" name="Google Shape;207;p30"/>
          <p:cNvPicPr preferRelativeResize="0"/>
          <p:nvPr/>
        </p:nvPicPr>
        <p:blipFill>
          <a:blip r:embed="rId3">
            <a:alphaModFix/>
          </a:blip>
          <a:stretch>
            <a:fillRect/>
          </a:stretch>
        </p:blipFill>
        <p:spPr>
          <a:xfrm>
            <a:off x="12946475" y="5630138"/>
            <a:ext cx="5341526" cy="3041873"/>
          </a:xfrm>
          <a:prstGeom prst="rect">
            <a:avLst/>
          </a:prstGeom>
          <a:noFill/>
          <a:ln>
            <a:noFill/>
          </a:ln>
        </p:spPr>
      </p:pic>
      <p:sp>
        <p:nvSpPr>
          <p:cNvPr id="208" name="Google Shape;208;p30"/>
          <p:cNvSpPr txBox="1"/>
          <p:nvPr/>
        </p:nvSpPr>
        <p:spPr>
          <a:xfrm>
            <a:off x="861475" y="4849925"/>
            <a:ext cx="12386700" cy="46023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7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50000"/>
              </a:lnSpc>
              <a:spcBef>
                <a:spcPts val="0"/>
              </a:spcBef>
              <a:spcAft>
                <a:spcPts val="0"/>
              </a:spcAft>
              <a:buClr>
                <a:srgbClr val="000000"/>
              </a:buClr>
              <a:buSzPts val="2600"/>
              <a:buFont typeface="Century Gothic"/>
              <a:buChar char="●"/>
              <a:tabLst/>
              <a:defRPr/>
            </a:pPr>
            <a:r>
              <a:rPr kumimoji="0" lang="en-US"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Defending the homeland, paced to the growing multi-domain threat posed by the PRC</a:t>
            </a:r>
            <a:endParaRPr kumimoji="0"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50000"/>
              </a:lnSpc>
              <a:spcBef>
                <a:spcPts val="0"/>
              </a:spcBef>
              <a:spcAft>
                <a:spcPts val="0"/>
              </a:spcAft>
              <a:buClr>
                <a:srgbClr val="000000"/>
              </a:buClr>
              <a:buSzPts val="2600"/>
              <a:buFont typeface="Century Gothic"/>
              <a:buChar char="●"/>
              <a:tabLst/>
              <a:defRPr/>
            </a:pPr>
            <a:r>
              <a:rPr kumimoji="0" lang="en-US"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Deterring strategic attacks against the US, Allies, and partners</a:t>
            </a:r>
            <a:endParaRPr kumimoji="0"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50000"/>
              </a:lnSpc>
              <a:spcBef>
                <a:spcPts val="0"/>
              </a:spcBef>
              <a:spcAft>
                <a:spcPts val="0"/>
              </a:spcAft>
              <a:buClr>
                <a:srgbClr val="000000"/>
              </a:buClr>
              <a:buSzPts val="2600"/>
              <a:buFont typeface="Century Gothic"/>
              <a:buChar char="●"/>
              <a:tabLst/>
              <a:defRPr/>
            </a:pPr>
            <a:r>
              <a:rPr kumimoji="0" lang="en-US"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Deterring aggression, while being prepared to prevail in conflict when necessary, prioritizing the PRC challenge in the Indo-Pacific, then the Russia challenge in Europe</a:t>
            </a:r>
            <a:endParaRPr kumimoji="0"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50000"/>
              </a:lnSpc>
              <a:spcBef>
                <a:spcPts val="0"/>
              </a:spcBef>
              <a:spcAft>
                <a:spcPts val="0"/>
              </a:spcAft>
              <a:buClr>
                <a:srgbClr val="000000"/>
              </a:buClr>
              <a:buSzPts val="2600"/>
              <a:buFont typeface="Century Gothic"/>
              <a:buChar char="●"/>
              <a:tabLst/>
              <a:defRPr/>
            </a:pPr>
            <a:r>
              <a:rPr kumimoji="0" lang="en-US" sz="26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Building a resilient Joint Force and defense ecosystem</a:t>
            </a:r>
            <a:endParaRPr kumimoji="0" sz="2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612157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953"/>
          <a:stretch/>
        </p:blipFill>
        <p:spPr>
          <a:xfrm>
            <a:off x="2260038" y="-81357"/>
            <a:ext cx="13716000" cy="10368357"/>
          </a:xfrm>
          <a:prstGeom prst="rect">
            <a:avLst/>
          </a:prstGeom>
        </p:spPr>
      </p:pic>
      <p:sp>
        <p:nvSpPr>
          <p:cNvPr id="9" name="Rectangle 8"/>
          <p:cNvSpPr/>
          <p:nvPr/>
        </p:nvSpPr>
        <p:spPr>
          <a:xfrm>
            <a:off x="2260038" y="-162714"/>
            <a:ext cx="13716000" cy="199103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
        <p:nvSpPr>
          <p:cNvPr id="10"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3"/>
          <p:cNvSpPr>
            <a:spLocks noChangeArrowheads="1"/>
          </p:cNvSpPr>
          <p:nvPr/>
        </p:nvSpPr>
        <p:spPr bwMode="auto">
          <a:xfrm>
            <a:off x="6373251" y="512184"/>
            <a:ext cx="551561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smtClean="0">
                <a:ln>
                  <a:noFill/>
                </a:ln>
                <a:solidFill>
                  <a:srgbClr val="4F81BD">
                    <a:lumMod val="50000"/>
                  </a:srgbClr>
                </a:solidFill>
                <a:effectLst/>
                <a:uLnTx/>
                <a:uFillTx/>
                <a:latin typeface=" Arial"/>
                <a:ea typeface="+mn-ea"/>
                <a:cs typeface="+mn-cs"/>
              </a:rPr>
              <a:t>Networking Break</a:t>
            </a:r>
            <a:endParaRPr kumimoji="0" lang="en-US" altLang="en-US" sz="2400" b="1" i="0" u="none" strike="noStrike" kern="1200" cap="none" spc="0" normalizeH="0" baseline="0" noProof="0" dirty="0">
              <a:ln>
                <a:noFill/>
              </a:ln>
              <a:solidFill>
                <a:srgbClr val="4F81BD">
                  <a:lumMod val="50000"/>
                </a:srgbClr>
              </a:solidFill>
              <a:effectLst/>
              <a:uLnTx/>
              <a:uFillTx/>
              <a:latin typeface=" Arial"/>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83AAA-862F-4158-B8BC-A0B1E31BA8A4}"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2286000" y="3334583"/>
            <a:ext cx="137160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a:noFill/>
                </a:ln>
                <a:solidFill>
                  <a:srgbClr val="1F497D">
                    <a:lumMod val="75000"/>
                  </a:srgbClr>
                </a:solidFill>
                <a:effectLst/>
                <a:uLnTx/>
                <a:uFillTx/>
                <a:latin typeface="Arial"/>
                <a:ea typeface="+mn-ea"/>
                <a:cs typeface="Arial"/>
              </a:rPr>
              <a:t> </a:t>
            </a:r>
            <a:endParaRPr kumimoji="0" lang="en-US" sz="4000" b="1" i="0" u="none" strike="noStrike" kern="0" cap="none" spc="0" normalizeH="0" baseline="0" noProof="0" dirty="0">
              <a:ln>
                <a:noFill/>
              </a:ln>
              <a:solidFill>
                <a:srgbClr val="1F497D">
                  <a:lumMod val="75000"/>
                </a:srgbClr>
              </a:solidFill>
              <a:effectLst/>
              <a:uLnTx/>
              <a:uFillTx/>
              <a:latin typeface="Arial"/>
              <a:ea typeface="+mn-ea"/>
              <a:cs typeface="Arial"/>
            </a:endParaRPr>
          </a:p>
        </p:txBody>
      </p:sp>
      <p:sp>
        <p:nvSpPr>
          <p:cNvPr id="6" name="Rectangle 5"/>
          <p:cNvSpPr/>
          <p:nvPr/>
        </p:nvSpPr>
        <p:spPr>
          <a:xfrm>
            <a:off x="3619500" y="3695700"/>
            <a:ext cx="11049000" cy="1200329"/>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8000" b="1" i="0" u="none" strike="noStrike" kern="0" cap="none" spc="0" normalizeH="0" baseline="0" noProof="0" dirty="0" smtClean="0">
                <a:ln>
                  <a:noFill/>
                </a:ln>
                <a:solidFill>
                  <a:srgbClr val="1F497D">
                    <a:lumMod val="75000"/>
                  </a:srgbClr>
                </a:solidFill>
                <a:effectLst/>
                <a:uLnTx/>
                <a:uFillTx/>
                <a:latin typeface="Raleway"/>
                <a:ea typeface="Raleway"/>
                <a:cs typeface="Raleway"/>
                <a:sym typeface="Raleway"/>
              </a:rPr>
              <a:t>:30</a:t>
            </a:r>
            <a:endParaRPr kumimoji="0" lang="en-US" sz="8000" b="0" i="0" u="none" strike="noStrike" kern="0" cap="none" spc="0" normalizeH="0" baseline="0" noProof="0" dirty="0">
              <a:ln>
                <a:noFill/>
              </a:ln>
              <a:solidFill>
                <a:srgbClr val="1F497D">
                  <a:lumMod val="75000"/>
                </a:srgbClr>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3631074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r="953"/>
          <a:stretch/>
        </p:blipFill>
        <p:spPr>
          <a:xfrm>
            <a:off x="2286000" y="-48986"/>
            <a:ext cx="13716000" cy="10287000"/>
          </a:xfrm>
          <a:prstGeom prst="rect">
            <a:avLst/>
          </a:prstGeom>
        </p:spPr>
      </p:pic>
      <p:sp>
        <p:nvSpPr>
          <p:cNvPr id="16" name="Slide Number Placeholder 15"/>
          <p:cNvSpPr>
            <a:spLocks noGrp="1"/>
          </p:cNvSpPr>
          <p:nvPr>
            <p:ph type="sldNum" sz="quarter" idx="12"/>
          </p:nvPr>
        </p:nvSpPr>
        <p:spPr>
          <a:xfrm>
            <a:off x="12620625" y="9356614"/>
            <a:ext cx="3086100" cy="547688"/>
          </a:xfrm>
        </p:spPr>
        <p:txBody>
          <a:bodyPr/>
          <a:lstStyle/>
          <a:p>
            <a:fld id="{119E08D9-936E-4237-B4D2-B04964F4C9BB}" type="slidenum">
              <a:rPr lang="en-US" b="1" smtClean="0">
                <a:solidFill>
                  <a:schemeClr val="bg1"/>
                </a:solidFill>
              </a:rPr>
              <a:t>2</a:t>
            </a:fld>
            <a:endParaRPr lang="en-US" b="1">
              <a:solidFill>
                <a:schemeClr val="bg1"/>
              </a:solidFill>
            </a:endParaRPr>
          </a:p>
        </p:txBody>
      </p:sp>
      <p:grpSp>
        <p:nvGrpSpPr>
          <p:cNvPr id="2" name="Group 1"/>
          <p:cNvGrpSpPr/>
          <p:nvPr/>
        </p:nvGrpSpPr>
        <p:grpSpPr>
          <a:xfrm>
            <a:off x="2286000" y="-1"/>
            <a:ext cx="13716000" cy="2150246"/>
            <a:chOff x="-533400" y="833878"/>
            <a:chExt cx="9144000" cy="1031544"/>
          </a:xfrm>
        </p:grpSpPr>
        <p:sp>
          <p:nvSpPr>
            <p:cNvPr id="8" name="Rectangle 7"/>
            <p:cNvSpPr/>
            <p:nvPr/>
          </p:nvSpPr>
          <p:spPr>
            <a:xfrm>
              <a:off x="-533400" y="833878"/>
              <a:ext cx="9144000" cy="1031544"/>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sz="2700" b="1" dirty="0">
                <a:solidFill>
                  <a:schemeClr val="accent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1035050" y="1170260"/>
              <a:ext cx="6007100" cy="442952"/>
            </a:xfrm>
            <a:prstGeom prst="rect">
              <a:avLst/>
            </a:prstGeom>
            <a:noFill/>
          </p:spPr>
          <p:txBody>
            <a:bodyPr wrap="square" rtlCol="0">
              <a:spAutoFit/>
            </a:bodyPr>
            <a:lstStyle/>
            <a:p>
              <a:pPr algn="ctr"/>
              <a:r>
                <a:rPr lang="en-US" sz="5400" b="1" dirty="0">
                  <a:solidFill>
                    <a:schemeClr val="accent1">
                      <a:lumMod val="50000"/>
                    </a:schemeClr>
                  </a:solidFill>
                  <a:latin typeface="Arial" panose="020B0604020202020204" pitchFamily="34" charset="0"/>
                  <a:cs typeface="Arial" panose="020B0604020202020204" pitchFamily="34" charset="0"/>
                </a:rPr>
                <a:t>Welcome  </a:t>
              </a:r>
            </a:p>
          </p:txBody>
        </p:sp>
      </p:grpSp>
      <p:grpSp>
        <p:nvGrpSpPr>
          <p:cNvPr id="12" name="Group 11"/>
          <p:cNvGrpSpPr/>
          <p:nvPr/>
        </p:nvGrpSpPr>
        <p:grpSpPr>
          <a:xfrm>
            <a:off x="2286000" y="8477250"/>
            <a:ext cx="13716000" cy="1809750"/>
            <a:chOff x="-533400" y="285510"/>
            <a:chExt cx="9144000" cy="2530874"/>
          </a:xfrm>
        </p:grpSpPr>
        <p:sp>
          <p:nvSpPr>
            <p:cNvPr id="15" name="Rectangle 14"/>
            <p:cNvSpPr/>
            <p:nvPr/>
          </p:nvSpPr>
          <p:spPr>
            <a:xfrm>
              <a:off x="-533400" y="285510"/>
              <a:ext cx="9144000" cy="2530874"/>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b="1" dirty="0">
                <a:solidFill>
                  <a:schemeClr val="accent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6851" y="312151"/>
              <a:ext cx="8470900" cy="2453365"/>
            </a:xfrm>
            <a:prstGeom prst="rect">
              <a:avLst/>
            </a:prstGeom>
            <a:no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The Honorable </a:t>
              </a:r>
              <a:r>
                <a:rPr lang="en-US" sz="3600" b="1" dirty="0" smtClean="0">
                  <a:solidFill>
                    <a:schemeClr val="accent1">
                      <a:lumMod val="50000"/>
                    </a:schemeClr>
                  </a:solidFill>
                  <a:latin typeface="Arial" panose="020B0604020202020204" pitchFamily="34" charset="0"/>
                  <a:cs typeface="Arial" panose="020B0604020202020204" pitchFamily="34" charset="0"/>
                </a:rPr>
                <a:t>Craig C. </a:t>
              </a:r>
              <a:r>
                <a:rPr lang="en-US" sz="3600" b="1" dirty="0" smtClean="0">
                  <a:solidFill>
                    <a:schemeClr val="accent1">
                      <a:lumMod val="50000"/>
                    </a:schemeClr>
                  </a:solidFill>
                  <a:latin typeface="Arial" panose="020B0604020202020204" pitchFamily="34" charset="0"/>
                  <a:cs typeface="Arial" panose="020B0604020202020204" pitchFamily="34" charset="0"/>
                </a:rPr>
                <a:t>Crenshaw</a:t>
              </a:r>
              <a:endParaRPr lang="en-US" sz="3600" b="1" dirty="0">
                <a:solidFill>
                  <a:schemeClr val="accent1">
                    <a:lumMod val="50000"/>
                  </a:schemeClr>
                </a:solidFill>
                <a:latin typeface="Arial" panose="020B0604020202020204" pitchFamily="34" charset="0"/>
                <a:cs typeface="Arial" panose="020B0604020202020204" pitchFamily="34" charset="0"/>
              </a:endParaRPr>
            </a:p>
            <a:p>
              <a:pPr algn="ctr"/>
              <a:r>
                <a:rPr lang="en-US" sz="3600" b="1" i="1" dirty="0" smtClean="0">
                  <a:solidFill>
                    <a:schemeClr val="accent1">
                      <a:lumMod val="50000"/>
                    </a:schemeClr>
                  </a:solidFill>
                  <a:latin typeface="Arial" panose="020B0604020202020204" pitchFamily="34" charset="0"/>
                  <a:cs typeface="Arial" panose="020B0604020202020204" pitchFamily="34" charset="0"/>
                </a:rPr>
                <a:t>Secretary </a:t>
              </a:r>
              <a:r>
                <a:rPr lang="en-US" sz="3600" b="1" i="1" dirty="0">
                  <a:solidFill>
                    <a:schemeClr val="accent1">
                      <a:lumMod val="50000"/>
                    </a:schemeClr>
                  </a:solidFill>
                  <a:latin typeface="Arial" panose="020B0604020202020204" pitchFamily="34" charset="0"/>
                  <a:cs typeface="Arial" panose="020B0604020202020204" pitchFamily="34" charset="0"/>
                </a:rPr>
                <a:t>of Veterans &amp; Defense </a:t>
              </a:r>
              <a:r>
                <a:rPr lang="en-US" sz="3600" b="1" i="1" dirty="0" smtClean="0">
                  <a:solidFill>
                    <a:schemeClr val="accent1">
                      <a:lumMod val="50000"/>
                    </a:schemeClr>
                  </a:solidFill>
                  <a:latin typeface="Arial" panose="020B0604020202020204" pitchFamily="34" charset="0"/>
                  <a:cs typeface="Arial" panose="020B0604020202020204" pitchFamily="34" charset="0"/>
                </a:rPr>
                <a:t>Affairs</a:t>
              </a:r>
            </a:p>
            <a:p>
              <a:pPr algn="ctr"/>
              <a:r>
                <a:rPr lang="en-US" sz="3600" b="1" i="1" dirty="0" smtClean="0">
                  <a:solidFill>
                    <a:schemeClr val="accent1">
                      <a:lumMod val="50000"/>
                    </a:schemeClr>
                  </a:solidFill>
                  <a:latin typeface="Arial" panose="020B0604020202020204" pitchFamily="34" charset="0"/>
                  <a:cs typeface="Arial" panose="020B0604020202020204" pitchFamily="34" charset="0"/>
                </a:rPr>
                <a:t>Chair</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p:grpSp>
      <p:sp>
        <p:nvSpPr>
          <p:cNvPr id="13" name="Rectangle 3"/>
          <p:cNvSpPr>
            <a:spLocks noChangeArrowheads="1"/>
          </p:cNvSpPr>
          <p:nvPr/>
        </p:nvSpPr>
        <p:spPr bwMode="auto">
          <a:xfrm>
            <a:off x="4107653" y="3490173"/>
            <a:ext cx="10072694"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4800" b="1" dirty="0">
                <a:solidFill>
                  <a:schemeClr val="accent1">
                    <a:lumMod val="50000"/>
                  </a:schemeClr>
                </a:solidFill>
                <a:latin typeface=" Arial"/>
                <a:ea typeface="Calibri" panose="020F0502020204030204" pitchFamily="34" charset="0"/>
                <a:cs typeface="Times New Roman" panose="02020603050405020304" pitchFamily="18" charset="0"/>
              </a:rPr>
              <a:t>Virginia Military Advisory Council</a:t>
            </a:r>
          </a:p>
          <a:p>
            <a:pPr algn="ctr" defTabSz="1371600" eaLnBrk="0" fontAlgn="base" hangingPunct="0">
              <a:spcBef>
                <a:spcPct val="0"/>
              </a:spcBef>
              <a:spcAft>
                <a:spcPct val="0"/>
              </a:spcAft>
            </a:pPr>
            <a:endParaRPr lang="en-US" altLang="en-US" b="1" dirty="0">
              <a:solidFill>
                <a:schemeClr val="accent1">
                  <a:lumMod val="50000"/>
                </a:schemeClr>
              </a:solidFill>
              <a:latin typeface=" Arial"/>
            </a:endParaRPr>
          </a:p>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cs typeface="Times New Roman" panose="02020603050405020304" pitchFamily="18" charset="0"/>
              </a:rPr>
              <a:t>31 March 2022</a:t>
            </a:r>
            <a:endParaRPr lang="en-US" altLang="en-US" b="1" dirty="0">
              <a:solidFill>
                <a:schemeClr val="accent1">
                  <a:lumMod val="50000"/>
                </a:schemeClr>
              </a:solidFill>
              <a:latin typeface=" Arial"/>
            </a:endParaRPr>
          </a:p>
          <a:p>
            <a:pPr algn="ctr" defTabSz="1371600" eaLnBrk="0" fontAlgn="base" hangingPunct="0">
              <a:spcBef>
                <a:spcPct val="0"/>
              </a:spcBef>
              <a:spcAft>
                <a:spcPct val="0"/>
              </a:spcAft>
            </a:pPr>
            <a:endParaRPr lang="en-US" altLang="en-US" b="1" dirty="0">
              <a:solidFill>
                <a:schemeClr val="accent1">
                  <a:lumMod val="50000"/>
                </a:schemeClr>
              </a:solidFill>
              <a:latin typeface=" Arial"/>
            </a:endParaRPr>
          </a:p>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ea typeface="Calibri" panose="020F0502020204030204" pitchFamily="34" charset="0"/>
                <a:cs typeface="Times New Roman" panose="02020603050405020304" pitchFamily="18" charset="0"/>
              </a:rPr>
              <a:t>Virginia War Memorial</a:t>
            </a:r>
          </a:p>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ea typeface="Calibri" panose="020F0502020204030204" pitchFamily="34" charset="0"/>
                <a:cs typeface="Times New Roman" panose="02020603050405020304" pitchFamily="18" charset="0"/>
              </a:rPr>
              <a:t> </a:t>
            </a:r>
            <a:endParaRPr lang="en-US" altLang="en-US" sz="3600" i="1" dirty="0">
              <a:solidFill>
                <a:schemeClr val="accent1">
                  <a:lumMod val="50000"/>
                </a:schemeClr>
              </a:solidFill>
              <a:latin typeface=" Arial"/>
              <a:ea typeface="Calibri" panose="020F0502020204030204" pitchFamily="34" charset="0"/>
              <a:cs typeface="Times New Roman" panose="02020603050405020304" pitchFamily="18" charset="0"/>
            </a:endParaRPr>
          </a:p>
        </p:txBody>
      </p:sp>
      <p:sp>
        <p:nvSpPr>
          <p:cNvPr id="19" name="Slide Number Placeholder 1"/>
          <p:cNvSpPr txBox="1">
            <a:spLocks/>
          </p:cNvSpPr>
          <p:nvPr/>
        </p:nvSpPr>
        <p:spPr>
          <a:xfrm>
            <a:off x="11972925" y="9534527"/>
            <a:ext cx="3086100" cy="547688"/>
          </a:xfrm>
          <a:prstGeom prst="rect">
            <a:avLst/>
          </a:prstGeom>
        </p:spPr>
        <p:txBody>
          <a:bodyPr vert="horz" lIns="137160" tIns="68580" rIns="137160" bIns="6858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583AAA-862F-4158-B8BC-A0B1E31BA8A4}" type="slidenum">
              <a:rPr lang="en-US" sz="1800"/>
              <a:pPr/>
              <a:t>2</a:t>
            </a:fld>
            <a:endParaRPr lang="en-US" sz="1800"/>
          </a:p>
        </p:txBody>
      </p:sp>
    </p:spTree>
    <p:extLst>
      <p:ext uri="{BB962C8B-B14F-4D97-AF65-F5344CB8AC3E}">
        <p14:creationId xmlns:p14="http://schemas.microsoft.com/office/powerpoint/2010/main" val="2269475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953"/>
          <a:stretch/>
        </p:blipFill>
        <p:spPr>
          <a:xfrm>
            <a:off x="2260038" y="-81357"/>
            <a:ext cx="13716000" cy="10368357"/>
          </a:xfrm>
          <a:prstGeom prst="rect">
            <a:avLst/>
          </a:prstGeom>
        </p:spPr>
      </p:pic>
      <p:sp>
        <p:nvSpPr>
          <p:cNvPr id="9" name="Rectangle 8"/>
          <p:cNvSpPr/>
          <p:nvPr/>
        </p:nvSpPr>
        <p:spPr>
          <a:xfrm>
            <a:off x="2260038" y="-162714"/>
            <a:ext cx="13716000" cy="199103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sz="2700" b="1" dirty="0">
              <a:solidFill>
                <a:schemeClr val="accent1">
                  <a:lumMod val="50000"/>
                </a:schemeClr>
              </a:solidFill>
              <a:latin typeface="Arial" panose="020B0604020202020204" pitchFamily="34" charset="0"/>
              <a:cs typeface="Arial" panose="020B0604020202020204" pitchFamily="34" charset="0"/>
            </a:endParaRPr>
          </a:p>
        </p:txBody>
      </p:sp>
      <p:sp>
        <p:nvSpPr>
          <p:cNvPr id="10"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5"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7" name="Rectangle 3"/>
          <p:cNvSpPr>
            <a:spLocks noChangeArrowheads="1"/>
          </p:cNvSpPr>
          <p:nvPr/>
        </p:nvSpPr>
        <p:spPr bwMode="auto">
          <a:xfrm>
            <a:off x="4355068" y="327518"/>
            <a:ext cx="955197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rPr>
              <a:t>Partners in PROMISE </a:t>
            </a:r>
          </a:p>
          <a:p>
            <a:pPr algn="ctr" defTabSz="1371600" eaLnBrk="0" fontAlgn="base" hangingPunct="0">
              <a:spcBef>
                <a:spcPct val="0"/>
              </a:spcBef>
              <a:spcAft>
                <a:spcPct val="0"/>
              </a:spcAft>
            </a:pPr>
            <a:r>
              <a:rPr lang="en-US" altLang="en-US" sz="2400" b="1" dirty="0" smtClean="0">
                <a:solidFill>
                  <a:schemeClr val="accent1">
                    <a:lumMod val="50000"/>
                  </a:schemeClr>
                </a:solidFill>
                <a:latin typeface=" Arial"/>
              </a:rPr>
              <a:t>(Protecting the Rights of Military Children in Special Education)</a:t>
            </a:r>
            <a:endParaRPr lang="en-US" altLang="en-US" sz="2400" b="1" dirty="0">
              <a:solidFill>
                <a:schemeClr val="accent1">
                  <a:lumMod val="50000"/>
                </a:schemeClr>
              </a:solidFill>
              <a:latin typeface=" Arial"/>
            </a:endParaRPr>
          </a:p>
        </p:txBody>
      </p:sp>
      <p:sp>
        <p:nvSpPr>
          <p:cNvPr id="2" name="Slide Number Placeholder 1"/>
          <p:cNvSpPr>
            <a:spLocks noGrp="1"/>
          </p:cNvSpPr>
          <p:nvPr>
            <p:ph type="sldNum" sz="quarter" idx="12"/>
          </p:nvPr>
        </p:nvSpPr>
        <p:spPr/>
        <p:txBody>
          <a:bodyPr/>
          <a:lstStyle/>
          <a:p>
            <a:fld id="{D8583AAA-862F-4158-B8BC-A0B1E31BA8A4}" type="slidenum">
              <a:rPr lang="en-US" smtClean="0"/>
              <a:t>20</a:t>
            </a:fld>
            <a:endParaRPr lang="en-US"/>
          </a:p>
        </p:txBody>
      </p:sp>
      <p:sp>
        <p:nvSpPr>
          <p:cNvPr id="3" name="Rectangle 2"/>
          <p:cNvSpPr/>
          <p:nvPr/>
        </p:nvSpPr>
        <p:spPr>
          <a:xfrm>
            <a:off x="2286000" y="3334583"/>
            <a:ext cx="13716000" cy="923330"/>
          </a:xfrm>
          <a:prstGeom prst="rect">
            <a:avLst/>
          </a:prstGeom>
        </p:spPr>
        <p:txBody>
          <a:bodyPr wrap="square">
            <a:spAutoFit/>
          </a:bodyPr>
          <a:lstStyle/>
          <a:p>
            <a:pPr lvl="0" algn="ctr"/>
            <a:r>
              <a:rPr lang="en-US" sz="5400" b="1" kern="0" dirty="0" smtClean="0">
                <a:solidFill>
                  <a:schemeClr val="tx2">
                    <a:lumMod val="75000"/>
                  </a:schemeClr>
                </a:solidFill>
                <a:latin typeface="Arial"/>
                <a:cs typeface="Arial"/>
              </a:rPr>
              <a:t> </a:t>
            </a:r>
            <a:endParaRPr lang="en-US" sz="4000" b="1" kern="0" dirty="0">
              <a:solidFill>
                <a:schemeClr val="tx2">
                  <a:lumMod val="75000"/>
                </a:schemeClr>
              </a:solidFill>
              <a:latin typeface="Arial"/>
              <a:cs typeface="Arial"/>
            </a:endParaRPr>
          </a:p>
        </p:txBody>
      </p:sp>
      <p:sp>
        <p:nvSpPr>
          <p:cNvPr id="6" name="Rectangle 5"/>
          <p:cNvSpPr/>
          <p:nvPr/>
        </p:nvSpPr>
        <p:spPr>
          <a:xfrm>
            <a:off x="3619500" y="3695700"/>
            <a:ext cx="11049000" cy="2806922"/>
          </a:xfrm>
          <a:prstGeom prst="rect">
            <a:avLst/>
          </a:prstGeom>
        </p:spPr>
        <p:txBody>
          <a:bodyPr wrap="square">
            <a:spAutoFit/>
          </a:bodyPr>
          <a:lstStyle/>
          <a:p>
            <a:pPr lvl="0" algn="ctr">
              <a:lnSpc>
                <a:spcPct val="90000"/>
              </a:lnSpc>
              <a:buClr>
                <a:srgbClr val="000000"/>
              </a:buClr>
            </a:pPr>
            <a:r>
              <a:rPr lang="en-US" sz="4400" b="1" kern="0" dirty="0" smtClean="0">
                <a:solidFill>
                  <a:schemeClr val="tx2">
                    <a:lumMod val="75000"/>
                  </a:schemeClr>
                </a:solidFill>
                <a:latin typeface="Raleway"/>
                <a:ea typeface="Raleway"/>
                <a:cs typeface="Raleway"/>
                <a:sym typeface="Raleway"/>
              </a:rPr>
              <a:t>Michelle Norman </a:t>
            </a:r>
            <a:r>
              <a:rPr lang="en-US" sz="4400" kern="0" dirty="0" smtClean="0">
                <a:solidFill>
                  <a:schemeClr val="tx2">
                    <a:lumMod val="75000"/>
                  </a:schemeClr>
                </a:solidFill>
                <a:latin typeface="Raleway"/>
                <a:ea typeface="Raleway"/>
                <a:cs typeface="Raleway"/>
                <a:sym typeface="Raleway"/>
              </a:rPr>
              <a:t/>
            </a:r>
            <a:br>
              <a:rPr lang="en-US" sz="4400" kern="0" dirty="0" smtClean="0">
                <a:solidFill>
                  <a:schemeClr val="tx2">
                    <a:lumMod val="75000"/>
                  </a:schemeClr>
                </a:solidFill>
                <a:latin typeface="Raleway"/>
                <a:ea typeface="Raleway"/>
                <a:cs typeface="Raleway"/>
                <a:sym typeface="Raleway"/>
              </a:rPr>
            </a:br>
            <a:r>
              <a:rPr lang="en-US" sz="3200" kern="0" dirty="0" smtClean="0">
                <a:solidFill>
                  <a:schemeClr val="tx2">
                    <a:lumMod val="75000"/>
                  </a:schemeClr>
                </a:solidFill>
                <a:latin typeface="Raleway"/>
                <a:ea typeface="Raleway"/>
                <a:cs typeface="Raleway"/>
                <a:sym typeface="Raleway"/>
              </a:rPr>
              <a:t>Founder </a:t>
            </a:r>
            <a:r>
              <a:rPr lang="en-US" sz="3200" kern="0" dirty="0">
                <a:solidFill>
                  <a:schemeClr val="tx2">
                    <a:lumMod val="75000"/>
                  </a:schemeClr>
                </a:solidFill>
                <a:latin typeface="Raleway"/>
                <a:ea typeface="Raleway"/>
                <a:cs typeface="Raleway"/>
                <a:sym typeface="Raleway"/>
              </a:rPr>
              <a:t>and Executive Director, Partners in PROMISE</a:t>
            </a:r>
          </a:p>
          <a:p>
            <a:pPr lvl="0" algn="ctr">
              <a:lnSpc>
                <a:spcPct val="90000"/>
              </a:lnSpc>
              <a:buClr>
                <a:srgbClr val="000000"/>
              </a:buClr>
            </a:pPr>
            <a:endParaRPr lang="en-US" sz="4400" kern="0" dirty="0">
              <a:solidFill>
                <a:schemeClr val="tx2">
                  <a:lumMod val="75000"/>
                </a:schemeClr>
              </a:solidFill>
              <a:latin typeface="Raleway"/>
              <a:ea typeface="Raleway"/>
              <a:cs typeface="Raleway"/>
              <a:sym typeface="Raleway"/>
            </a:endParaRPr>
          </a:p>
          <a:p>
            <a:pPr lvl="0" algn="ctr">
              <a:lnSpc>
                <a:spcPct val="90000"/>
              </a:lnSpc>
              <a:buClr>
                <a:srgbClr val="000000"/>
              </a:buClr>
            </a:pPr>
            <a:r>
              <a:rPr lang="en-US" sz="4400" b="1" kern="0" dirty="0" smtClean="0">
                <a:solidFill>
                  <a:schemeClr val="tx2">
                    <a:lumMod val="75000"/>
                  </a:schemeClr>
                </a:solidFill>
                <a:latin typeface="Raleway"/>
                <a:ea typeface="Raleway"/>
                <a:cs typeface="Raleway"/>
                <a:sym typeface="Raleway"/>
              </a:rPr>
              <a:t>Kimberly Cody</a:t>
            </a:r>
            <a:endParaRPr lang="en-US" sz="4400" kern="0" dirty="0" smtClean="0">
              <a:solidFill>
                <a:schemeClr val="tx2">
                  <a:lumMod val="75000"/>
                </a:schemeClr>
              </a:solidFill>
              <a:latin typeface="Raleway"/>
              <a:ea typeface="Raleway"/>
              <a:cs typeface="Raleway"/>
              <a:sym typeface="Raleway"/>
            </a:endParaRPr>
          </a:p>
          <a:p>
            <a:pPr lvl="0" algn="ctr">
              <a:lnSpc>
                <a:spcPct val="90000"/>
              </a:lnSpc>
              <a:buClr>
                <a:srgbClr val="000000"/>
              </a:buClr>
            </a:pPr>
            <a:r>
              <a:rPr lang="en-US" sz="3200" kern="0" dirty="0" smtClean="0">
                <a:solidFill>
                  <a:schemeClr val="tx2">
                    <a:lumMod val="75000"/>
                  </a:schemeClr>
                </a:solidFill>
                <a:latin typeface="Raleway"/>
                <a:ea typeface="Raleway"/>
                <a:cs typeface="Raleway"/>
                <a:sym typeface="Raleway"/>
              </a:rPr>
              <a:t>Military </a:t>
            </a:r>
            <a:r>
              <a:rPr lang="en-US" sz="3200" kern="0" dirty="0">
                <a:solidFill>
                  <a:schemeClr val="tx2">
                    <a:lumMod val="75000"/>
                  </a:schemeClr>
                </a:solidFill>
                <a:latin typeface="Raleway"/>
                <a:ea typeface="Raleway"/>
                <a:cs typeface="Raleway"/>
                <a:sym typeface="Raleway"/>
              </a:rPr>
              <a:t>Family Education Advocate</a:t>
            </a:r>
          </a:p>
        </p:txBody>
      </p:sp>
    </p:spTree>
    <p:extLst>
      <p:ext uri="{BB962C8B-B14F-4D97-AF65-F5344CB8AC3E}">
        <p14:creationId xmlns:p14="http://schemas.microsoft.com/office/powerpoint/2010/main" val="4211998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8"/>
          <p:cNvPicPr preferRelativeResize="0"/>
          <p:nvPr/>
        </p:nvPicPr>
        <p:blipFill rotWithShape="1">
          <a:blip r:embed="rId3">
            <a:alphaModFix amt="90000"/>
          </a:blip>
          <a:srcRect t="7627" b="7627"/>
          <a:stretch/>
        </p:blipFill>
        <p:spPr>
          <a:xfrm>
            <a:off x="0" y="1"/>
            <a:ext cx="4571976" cy="5149394"/>
          </a:xfrm>
          <a:prstGeom prst="rect">
            <a:avLst/>
          </a:prstGeom>
          <a:noFill/>
          <a:ln w="9525" cap="flat" cmpd="sng">
            <a:solidFill>
              <a:srgbClr val="FFFFFF"/>
            </a:solidFill>
            <a:prstDash val="solid"/>
            <a:round/>
            <a:headEnd type="none" w="sm" len="sm"/>
            <a:tailEnd type="none" w="sm" len="sm"/>
          </a:ln>
        </p:spPr>
      </p:pic>
      <p:pic>
        <p:nvPicPr>
          <p:cNvPr id="170" name="Google Shape;170;p28"/>
          <p:cNvPicPr preferRelativeResize="0"/>
          <p:nvPr/>
        </p:nvPicPr>
        <p:blipFill rotWithShape="1">
          <a:blip r:embed="rId4">
            <a:alphaModFix amt="85000"/>
          </a:blip>
          <a:srcRect l="20458" r="20464"/>
          <a:stretch/>
        </p:blipFill>
        <p:spPr>
          <a:xfrm>
            <a:off x="4571995" y="1"/>
            <a:ext cx="4571998" cy="5149402"/>
          </a:xfrm>
          <a:prstGeom prst="rect">
            <a:avLst/>
          </a:prstGeom>
          <a:noFill/>
          <a:ln w="9525" cap="flat" cmpd="sng">
            <a:solidFill>
              <a:srgbClr val="FFFFFF"/>
            </a:solidFill>
            <a:prstDash val="solid"/>
            <a:round/>
            <a:headEnd type="none" w="sm" len="sm"/>
            <a:tailEnd type="none" w="sm" len="sm"/>
          </a:ln>
        </p:spPr>
      </p:pic>
      <p:pic>
        <p:nvPicPr>
          <p:cNvPr id="171" name="Google Shape;171;p28"/>
          <p:cNvPicPr preferRelativeResize="0"/>
          <p:nvPr/>
        </p:nvPicPr>
        <p:blipFill rotWithShape="1">
          <a:blip r:embed="rId5">
            <a:alphaModFix amt="90000"/>
          </a:blip>
          <a:srcRect l="16638" r="16645"/>
          <a:stretch/>
        </p:blipFill>
        <p:spPr>
          <a:xfrm>
            <a:off x="9144011" y="0"/>
            <a:ext cx="4571994" cy="5149400"/>
          </a:xfrm>
          <a:prstGeom prst="rect">
            <a:avLst/>
          </a:prstGeom>
          <a:noFill/>
          <a:ln w="9525" cap="flat" cmpd="sng">
            <a:solidFill>
              <a:srgbClr val="FFFFFF"/>
            </a:solidFill>
            <a:prstDash val="solid"/>
            <a:round/>
            <a:headEnd type="none" w="sm" len="sm"/>
            <a:tailEnd type="none" w="sm" len="sm"/>
          </a:ln>
        </p:spPr>
      </p:pic>
      <p:pic>
        <p:nvPicPr>
          <p:cNvPr id="172" name="Google Shape;172;p28"/>
          <p:cNvPicPr preferRelativeResize="0"/>
          <p:nvPr/>
        </p:nvPicPr>
        <p:blipFill rotWithShape="1">
          <a:blip r:embed="rId6">
            <a:alphaModFix amt="85000"/>
          </a:blip>
          <a:srcRect l="20143" r="20137"/>
          <a:stretch/>
        </p:blipFill>
        <p:spPr>
          <a:xfrm>
            <a:off x="13715994" y="0"/>
            <a:ext cx="4571996" cy="5149400"/>
          </a:xfrm>
          <a:prstGeom prst="rect">
            <a:avLst/>
          </a:prstGeom>
          <a:noFill/>
          <a:ln w="9525" cap="flat" cmpd="sng">
            <a:solidFill>
              <a:srgbClr val="FFFFFF"/>
            </a:solidFill>
            <a:prstDash val="solid"/>
            <a:round/>
            <a:headEnd type="none" w="sm" len="sm"/>
            <a:tailEnd type="none" w="sm" len="sm"/>
          </a:ln>
        </p:spPr>
      </p:pic>
      <p:pic>
        <p:nvPicPr>
          <p:cNvPr id="173" name="Google Shape;173;p28"/>
          <p:cNvPicPr preferRelativeResize="0"/>
          <p:nvPr/>
        </p:nvPicPr>
        <p:blipFill>
          <a:blip r:embed="rId7">
            <a:alphaModFix/>
          </a:blip>
          <a:stretch>
            <a:fillRect/>
          </a:stretch>
        </p:blipFill>
        <p:spPr>
          <a:xfrm>
            <a:off x="15563585" y="7701000"/>
            <a:ext cx="2724414" cy="2585996"/>
          </a:xfrm>
          <a:prstGeom prst="rect">
            <a:avLst/>
          </a:prstGeom>
          <a:noFill/>
          <a:ln>
            <a:noFill/>
          </a:ln>
        </p:spPr>
      </p:pic>
      <p:sp>
        <p:nvSpPr>
          <p:cNvPr id="174" name="Google Shape;174;p28"/>
          <p:cNvSpPr txBox="1"/>
          <p:nvPr/>
        </p:nvSpPr>
        <p:spPr>
          <a:xfrm>
            <a:off x="2327600" y="5849651"/>
            <a:ext cx="14679600" cy="2031265"/>
          </a:xfrm>
          <a:prstGeom prst="rect">
            <a:avLst/>
          </a:prstGeom>
          <a:noFill/>
          <a:ln>
            <a:noFill/>
          </a:ln>
        </p:spPr>
        <p:txBody>
          <a:bodyPr spcFirstLastPara="1" wrap="square" lIns="182850" tIns="182850" rIns="182850" bIns="182850" anchor="t" anchorCtr="0">
            <a:spAutoFit/>
          </a:bodyPr>
          <a:lstStyle/>
          <a:p>
            <a:pPr algn="ctr" defTabSz="1828800">
              <a:buClr>
                <a:srgbClr val="000000"/>
              </a:buClr>
            </a:pPr>
            <a:r>
              <a:rPr lang="en" sz="3600" b="1" kern="0">
                <a:solidFill>
                  <a:srgbClr val="F2F2F2"/>
                </a:solidFill>
                <a:latin typeface="Raleway"/>
                <a:ea typeface="Raleway"/>
                <a:cs typeface="Raleway"/>
                <a:sym typeface="Raleway"/>
              </a:rPr>
              <a:t>MILITARY CHILDREN IN SPECIAL EDUCATION</a:t>
            </a:r>
            <a:endParaRPr sz="3600" b="1" kern="0">
              <a:solidFill>
                <a:srgbClr val="F2F2F2"/>
              </a:solidFill>
              <a:latin typeface="Raleway"/>
              <a:ea typeface="Raleway"/>
              <a:cs typeface="Raleway"/>
              <a:sym typeface="Raleway"/>
            </a:endParaRPr>
          </a:p>
          <a:p>
            <a:pPr algn="ctr" defTabSz="1828800">
              <a:buClr>
                <a:srgbClr val="000000"/>
              </a:buClr>
            </a:pPr>
            <a:endParaRPr sz="3600" kern="0">
              <a:solidFill>
                <a:srgbClr val="F2F2F2"/>
              </a:solidFill>
              <a:latin typeface="Raleway"/>
              <a:ea typeface="Raleway"/>
              <a:cs typeface="Raleway"/>
              <a:sym typeface="Raleway"/>
            </a:endParaRPr>
          </a:p>
          <a:p>
            <a:pPr algn="ctr" defTabSz="1828800">
              <a:buClr>
                <a:srgbClr val="000000"/>
              </a:buClr>
            </a:pPr>
            <a:endParaRPr sz="3600" kern="0">
              <a:solidFill>
                <a:srgbClr val="F2F2F2"/>
              </a:solidFill>
              <a:latin typeface="Raleway"/>
              <a:ea typeface="Raleway"/>
              <a:cs typeface="Raleway"/>
              <a:sym typeface="Raleway"/>
            </a:endParaRPr>
          </a:p>
        </p:txBody>
      </p:sp>
      <p:sp>
        <p:nvSpPr>
          <p:cNvPr id="175" name="Google Shape;175;p28"/>
          <p:cNvSpPr txBox="1"/>
          <p:nvPr/>
        </p:nvSpPr>
        <p:spPr>
          <a:xfrm>
            <a:off x="1514400" y="7129450"/>
            <a:ext cx="15259200" cy="2612962"/>
          </a:xfrm>
          <a:prstGeom prst="rect">
            <a:avLst/>
          </a:prstGeom>
          <a:noFill/>
          <a:ln>
            <a:noFill/>
          </a:ln>
        </p:spPr>
        <p:txBody>
          <a:bodyPr spcFirstLastPara="1" wrap="square" lIns="182850" tIns="182850" rIns="182850" bIns="182850" anchor="t" anchorCtr="0">
            <a:spAutoFit/>
          </a:bodyPr>
          <a:lstStyle/>
          <a:p>
            <a:pPr algn="ctr" defTabSz="1828800">
              <a:lnSpc>
                <a:spcPct val="90000"/>
              </a:lnSpc>
              <a:buClr>
                <a:srgbClr val="000000"/>
              </a:buClr>
            </a:pPr>
            <a:endParaRPr sz="3200" kern="0" dirty="0">
              <a:solidFill>
                <a:srgbClr val="FFFFFF"/>
              </a:solidFill>
              <a:latin typeface="Raleway"/>
              <a:ea typeface="Raleway"/>
              <a:cs typeface="Raleway"/>
              <a:sym typeface="Raleway"/>
            </a:endParaRPr>
          </a:p>
          <a:p>
            <a:pPr algn="ctr" defTabSz="1828800">
              <a:lnSpc>
                <a:spcPct val="90000"/>
              </a:lnSpc>
              <a:buClr>
                <a:srgbClr val="000000"/>
              </a:buClr>
            </a:pPr>
            <a:r>
              <a:rPr lang="en" sz="3200" kern="0" dirty="0">
                <a:solidFill>
                  <a:srgbClr val="FFFFFF"/>
                </a:solidFill>
                <a:latin typeface="Raleway"/>
                <a:ea typeface="Raleway"/>
                <a:cs typeface="Raleway"/>
                <a:sym typeface="Raleway"/>
              </a:rPr>
              <a:t>MICHELLE NORMAN, Founder and Executive Director, Partners in PROMISE</a:t>
            </a:r>
            <a:endParaRPr sz="3200" kern="0" dirty="0">
              <a:solidFill>
                <a:srgbClr val="FFFFFF"/>
              </a:solidFill>
              <a:latin typeface="Raleway"/>
              <a:ea typeface="Raleway"/>
              <a:cs typeface="Raleway"/>
              <a:sym typeface="Raleway"/>
            </a:endParaRPr>
          </a:p>
          <a:p>
            <a:pPr algn="ctr" defTabSz="1828800">
              <a:lnSpc>
                <a:spcPct val="90000"/>
              </a:lnSpc>
              <a:buClr>
                <a:srgbClr val="000000"/>
              </a:buClr>
            </a:pPr>
            <a:endParaRPr sz="3200" kern="0" dirty="0">
              <a:solidFill>
                <a:srgbClr val="FFFFFF"/>
              </a:solidFill>
              <a:latin typeface="Raleway"/>
              <a:ea typeface="Raleway"/>
              <a:cs typeface="Raleway"/>
              <a:sym typeface="Raleway"/>
            </a:endParaRPr>
          </a:p>
          <a:p>
            <a:pPr algn="ctr" defTabSz="1828800">
              <a:lnSpc>
                <a:spcPct val="90000"/>
              </a:lnSpc>
              <a:buClr>
                <a:srgbClr val="000000"/>
              </a:buClr>
            </a:pPr>
            <a:r>
              <a:rPr lang="en" sz="3200" kern="0" dirty="0">
                <a:solidFill>
                  <a:srgbClr val="FFFFFF"/>
                </a:solidFill>
                <a:latin typeface="Raleway"/>
                <a:ea typeface="Raleway"/>
                <a:cs typeface="Raleway"/>
                <a:sym typeface="Raleway"/>
              </a:rPr>
              <a:t>KIMBERLY CODY, Military Family Education Advocate</a:t>
            </a:r>
            <a:endParaRPr sz="3200" kern="0" dirty="0">
              <a:solidFill>
                <a:srgbClr val="FFFFFF"/>
              </a:solidFill>
              <a:latin typeface="Raleway"/>
              <a:ea typeface="Raleway"/>
              <a:cs typeface="Raleway"/>
              <a:sym typeface="Raleway"/>
            </a:endParaRPr>
          </a:p>
          <a:p>
            <a:pPr algn="ctr" defTabSz="1828800">
              <a:lnSpc>
                <a:spcPct val="90000"/>
              </a:lnSpc>
              <a:buClr>
                <a:srgbClr val="000000"/>
              </a:buClr>
            </a:pPr>
            <a:endParaRPr sz="3400" kern="0" dirty="0">
              <a:solidFill>
                <a:srgbClr val="FFFFFF"/>
              </a:solidFill>
              <a:highlight>
                <a:srgbClr val="FFFFFF"/>
              </a:highlight>
              <a:latin typeface="Raleway"/>
              <a:ea typeface="Raleway"/>
              <a:cs typeface="Raleway"/>
              <a:sym typeface="Raleway"/>
            </a:endParaRPr>
          </a:p>
        </p:txBody>
      </p:sp>
    </p:spTree>
    <p:extLst>
      <p:ext uri="{BB962C8B-B14F-4D97-AF65-F5344CB8AC3E}">
        <p14:creationId xmlns:p14="http://schemas.microsoft.com/office/powerpoint/2010/main" val="3193550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531000" y="2363400"/>
            <a:ext cx="8090400" cy="3067200"/>
          </a:xfrm>
          <a:prstGeom prst="rect">
            <a:avLst/>
          </a:prstGeom>
          <a:noFill/>
          <a:ln>
            <a:noFill/>
          </a:ln>
        </p:spPr>
        <p:txBody>
          <a:bodyPr spcFirstLastPara="1" wrap="square" lIns="182850" tIns="182850" rIns="182850" bIns="182850" anchor="b" anchorCtr="0">
            <a:normAutofit/>
          </a:bodyPr>
          <a:lstStyle/>
          <a:p>
            <a:r>
              <a:rPr lang="en"/>
              <a:t>About Us</a:t>
            </a:r>
            <a:endParaRPr/>
          </a:p>
        </p:txBody>
      </p:sp>
      <p:sp>
        <p:nvSpPr>
          <p:cNvPr id="181" name="Google Shape;181;p29"/>
          <p:cNvSpPr txBox="1">
            <a:spLocks noGrp="1"/>
          </p:cNvSpPr>
          <p:nvPr>
            <p:ph type="body" idx="2"/>
          </p:nvPr>
        </p:nvSpPr>
        <p:spPr>
          <a:xfrm>
            <a:off x="9851300" y="585300"/>
            <a:ext cx="7800000" cy="8202000"/>
          </a:xfrm>
          <a:prstGeom prst="rect">
            <a:avLst/>
          </a:prstGeom>
          <a:noFill/>
          <a:ln>
            <a:noFill/>
          </a:ln>
        </p:spPr>
        <p:txBody>
          <a:bodyPr spcFirstLastPara="1" wrap="square" lIns="182850" tIns="182850" rIns="182850" bIns="182850" anchor="t" anchorCtr="0">
            <a:normAutofit/>
          </a:bodyPr>
          <a:lstStyle/>
          <a:p>
            <a:pPr marL="0" indent="0">
              <a:buSzPts val="2118"/>
              <a:buNone/>
            </a:pPr>
            <a:r>
              <a:rPr lang="en" sz="4890" b="1"/>
              <a:t>Protecting the Rights Of Military Children in Special Education</a:t>
            </a:r>
            <a:endParaRPr sz="4290">
              <a:solidFill>
                <a:srgbClr val="303030"/>
              </a:solidFill>
              <a:highlight>
                <a:srgbClr val="FFFFFF"/>
              </a:highlight>
              <a:latin typeface="Arial"/>
              <a:ea typeface="Arial"/>
              <a:cs typeface="Arial"/>
              <a:sym typeface="Arial"/>
            </a:endParaRPr>
          </a:p>
          <a:p>
            <a:pPr marL="0" indent="0">
              <a:spcBef>
                <a:spcPts val="2400"/>
              </a:spcBef>
              <a:buSzPts val="2118"/>
              <a:buNone/>
            </a:pPr>
            <a:r>
              <a:rPr lang="en" sz="2950"/>
              <a:t>through elevating the voices of military family members to educate and advise military service organizations, Department of Defense, and public officials.</a:t>
            </a:r>
            <a:endParaRPr sz="2950"/>
          </a:p>
          <a:p>
            <a:pPr marL="0" indent="0">
              <a:spcBef>
                <a:spcPts val="2400"/>
              </a:spcBef>
              <a:buSzPts val="2118"/>
              <a:buNone/>
            </a:pPr>
            <a:r>
              <a:rPr lang="en" sz="2950"/>
              <a:t>All children receiving special education are entitled to a free and appropriate public education.</a:t>
            </a:r>
            <a:endParaRPr sz="2950"/>
          </a:p>
        </p:txBody>
      </p:sp>
      <p:pic>
        <p:nvPicPr>
          <p:cNvPr id="182" name="Google Shape;182;p29"/>
          <p:cNvPicPr preferRelativeResize="0"/>
          <p:nvPr/>
        </p:nvPicPr>
        <p:blipFill rotWithShape="1">
          <a:blip r:embed="rId3">
            <a:alphaModFix/>
          </a:blip>
          <a:srcRect t="29007" r="43569"/>
          <a:stretch/>
        </p:blipFill>
        <p:spPr>
          <a:xfrm>
            <a:off x="1435976" y="5561101"/>
            <a:ext cx="6280448" cy="3481050"/>
          </a:xfrm>
          <a:prstGeom prst="rect">
            <a:avLst/>
          </a:prstGeom>
          <a:noFill/>
          <a:ln>
            <a:noFill/>
          </a:ln>
        </p:spPr>
      </p:pic>
      <p:pic>
        <p:nvPicPr>
          <p:cNvPr id="183" name="Google Shape;183;p29" descr="A close up of a sign  Description automatically generated"/>
          <p:cNvPicPr preferRelativeResize="0"/>
          <p:nvPr/>
        </p:nvPicPr>
        <p:blipFill rotWithShape="1">
          <a:blip r:embed="rId4">
            <a:alphaModFix/>
          </a:blip>
          <a:srcRect t="7547" b="3760"/>
          <a:stretch/>
        </p:blipFill>
        <p:spPr>
          <a:xfrm>
            <a:off x="2683327" y="247301"/>
            <a:ext cx="3481850" cy="2754354"/>
          </a:xfrm>
          <a:prstGeom prst="rect">
            <a:avLst/>
          </a:prstGeom>
          <a:noFill/>
          <a:ln>
            <a:noFill/>
          </a:ln>
        </p:spPr>
      </p:pic>
      <p:sp>
        <p:nvSpPr>
          <p:cNvPr id="184" name="Google Shape;184;p29"/>
          <p:cNvSpPr txBox="1"/>
          <p:nvPr/>
        </p:nvSpPr>
        <p:spPr>
          <a:xfrm>
            <a:off x="10146100" y="9042151"/>
            <a:ext cx="6952200" cy="923269"/>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600" b="1" kern="0">
                <a:solidFill>
                  <a:srgbClr val="FFFFFF"/>
                </a:solidFill>
                <a:latin typeface="Varela Round"/>
                <a:ea typeface="Varela Round"/>
                <a:cs typeface="Varela Round"/>
                <a:sym typeface="Varela Round"/>
              </a:rPr>
              <a:t>Elevate      Educate     Advise</a:t>
            </a:r>
            <a:endParaRPr sz="3600" b="1" kern="0">
              <a:solidFill>
                <a:srgbClr val="FFFFFF"/>
              </a:solidFill>
              <a:latin typeface="Varela Round"/>
              <a:ea typeface="Varela Round"/>
              <a:cs typeface="Varela Round"/>
              <a:sym typeface="Varela Round"/>
            </a:endParaRPr>
          </a:p>
        </p:txBody>
      </p:sp>
    </p:spTree>
    <p:extLst>
      <p:ext uri="{BB962C8B-B14F-4D97-AF65-F5344CB8AC3E}">
        <p14:creationId xmlns:p14="http://schemas.microsoft.com/office/powerpoint/2010/main" val="1659792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73300" y="311150"/>
            <a:ext cx="4959600" cy="3457200"/>
          </a:xfrm>
          <a:prstGeom prst="rect">
            <a:avLst/>
          </a:prstGeom>
        </p:spPr>
        <p:txBody>
          <a:bodyPr spcFirstLastPara="1" wrap="square" lIns="182850" tIns="182850" rIns="182850" bIns="182850" anchor="t" anchorCtr="0">
            <a:normAutofit fontScale="90000"/>
          </a:bodyPr>
          <a:lstStyle/>
          <a:p>
            <a:r>
              <a:rPr lang="en" sz="5300">
                <a:latin typeface="Raleway"/>
                <a:ea typeface="Raleway"/>
                <a:cs typeface="Raleway"/>
                <a:sym typeface="Raleway"/>
              </a:rPr>
              <a:t>2021 Survey Reach &amp; Demographics</a:t>
            </a:r>
            <a:endParaRPr sz="4080" b="0">
              <a:latin typeface="Raleway"/>
              <a:ea typeface="Raleway"/>
              <a:cs typeface="Raleway"/>
              <a:sym typeface="Raleway"/>
            </a:endParaRPr>
          </a:p>
        </p:txBody>
      </p:sp>
      <p:sp>
        <p:nvSpPr>
          <p:cNvPr id="190" name="Google Shape;190;p30"/>
          <p:cNvSpPr txBox="1"/>
          <p:nvPr/>
        </p:nvSpPr>
        <p:spPr>
          <a:xfrm>
            <a:off x="370300" y="9691701"/>
            <a:ext cx="5497200" cy="67704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000" kern="0">
                <a:solidFill>
                  <a:srgbClr val="FFFFFF"/>
                </a:solidFill>
                <a:latin typeface="Source Sans Pro"/>
                <a:ea typeface="Source Sans Pro"/>
                <a:cs typeface="Source Sans Pro"/>
                <a:sym typeface="Source Sans Pro"/>
              </a:rPr>
              <a:t>© 2022 Partners in PROMISE</a:t>
            </a:r>
            <a:endParaRPr sz="2000" kern="0">
              <a:solidFill>
                <a:srgbClr val="FFFFFF"/>
              </a:solidFill>
              <a:latin typeface="Source Sans Pro"/>
              <a:ea typeface="Source Sans Pro"/>
              <a:cs typeface="Source Sans Pro"/>
              <a:sym typeface="Source Sans Pro"/>
            </a:endParaRPr>
          </a:p>
        </p:txBody>
      </p:sp>
      <p:sp>
        <p:nvSpPr>
          <p:cNvPr id="191" name="Google Shape;191;p30"/>
          <p:cNvSpPr txBox="1"/>
          <p:nvPr/>
        </p:nvSpPr>
        <p:spPr>
          <a:xfrm>
            <a:off x="12456300" y="9346401"/>
            <a:ext cx="5497200" cy="677048"/>
          </a:xfrm>
          <a:prstGeom prst="rect">
            <a:avLst/>
          </a:prstGeom>
          <a:noFill/>
          <a:ln>
            <a:noFill/>
          </a:ln>
        </p:spPr>
        <p:txBody>
          <a:bodyPr spcFirstLastPara="1" wrap="square" lIns="182850" tIns="182850" rIns="182850" bIns="182850" anchor="t" anchorCtr="0">
            <a:spAutoFit/>
          </a:bodyPr>
          <a:lstStyle/>
          <a:p>
            <a:pPr algn="r" defTabSz="1828800">
              <a:buClr>
                <a:srgbClr val="000000"/>
              </a:buClr>
            </a:pPr>
            <a:r>
              <a:rPr lang="en" sz="2000" i="1" kern="0">
                <a:solidFill>
                  <a:srgbClr val="FFFFFF"/>
                </a:solidFill>
                <a:latin typeface="Source Sans Pro"/>
                <a:ea typeface="Source Sans Pro"/>
                <a:cs typeface="Source Sans Pro"/>
                <a:sym typeface="Source Sans Pro"/>
              </a:rPr>
              <a:t>A 501(c)(3) Tax exempt organization</a:t>
            </a:r>
            <a:endParaRPr sz="2000" i="1" kern="0">
              <a:solidFill>
                <a:srgbClr val="FFFFFF"/>
              </a:solidFill>
              <a:latin typeface="Source Sans Pro"/>
              <a:ea typeface="Source Sans Pro"/>
              <a:cs typeface="Source Sans Pro"/>
              <a:sym typeface="Source Sans Pro"/>
            </a:endParaRPr>
          </a:p>
        </p:txBody>
      </p:sp>
      <p:sp>
        <p:nvSpPr>
          <p:cNvPr id="192" name="Google Shape;192;p30"/>
          <p:cNvSpPr txBox="1">
            <a:spLocks noGrp="1"/>
          </p:cNvSpPr>
          <p:nvPr>
            <p:ph type="body" idx="3"/>
          </p:nvPr>
        </p:nvSpPr>
        <p:spPr>
          <a:xfrm>
            <a:off x="13723200" y="874800"/>
            <a:ext cx="4564800" cy="8537400"/>
          </a:xfrm>
          <a:prstGeom prst="rect">
            <a:avLst/>
          </a:prstGeom>
        </p:spPr>
        <p:txBody>
          <a:bodyPr spcFirstLastPara="1" wrap="square" lIns="182850" tIns="182850" rIns="182850" bIns="182850" anchor="t" anchorCtr="0">
            <a:normAutofit/>
          </a:bodyPr>
          <a:lstStyle/>
          <a:p>
            <a:pPr marL="0" indent="0">
              <a:buNone/>
            </a:pPr>
            <a:endParaRPr sz="3400" b="1">
              <a:latin typeface="Raleway"/>
              <a:ea typeface="Raleway"/>
              <a:cs typeface="Raleway"/>
              <a:sym typeface="Raleway"/>
            </a:endParaRPr>
          </a:p>
          <a:p>
            <a:pPr marL="0" indent="0">
              <a:spcBef>
                <a:spcPts val="3200"/>
              </a:spcBef>
              <a:spcAft>
                <a:spcPts val="3200"/>
              </a:spcAft>
              <a:buNone/>
            </a:pPr>
            <a:endParaRPr sz="3400" b="1">
              <a:latin typeface="Raleway"/>
              <a:ea typeface="Raleway"/>
              <a:cs typeface="Raleway"/>
              <a:sym typeface="Raleway"/>
            </a:endParaRPr>
          </a:p>
        </p:txBody>
      </p:sp>
      <p:pic>
        <p:nvPicPr>
          <p:cNvPr id="193" name="Google Shape;193;p30"/>
          <p:cNvPicPr preferRelativeResize="0"/>
          <p:nvPr/>
        </p:nvPicPr>
        <p:blipFill>
          <a:blip r:embed="rId3">
            <a:alphaModFix/>
          </a:blip>
          <a:stretch>
            <a:fillRect/>
          </a:stretch>
        </p:blipFill>
        <p:spPr>
          <a:xfrm>
            <a:off x="6585280" y="311151"/>
            <a:ext cx="7547020" cy="4996602"/>
          </a:xfrm>
          <a:prstGeom prst="rect">
            <a:avLst/>
          </a:prstGeom>
          <a:noFill/>
          <a:ln>
            <a:noFill/>
          </a:ln>
        </p:spPr>
      </p:pic>
      <p:sp>
        <p:nvSpPr>
          <p:cNvPr id="194" name="Google Shape;194;p30"/>
          <p:cNvSpPr txBox="1"/>
          <p:nvPr/>
        </p:nvSpPr>
        <p:spPr>
          <a:xfrm>
            <a:off x="12507650" y="9609601"/>
            <a:ext cx="5497200" cy="677048"/>
          </a:xfrm>
          <a:prstGeom prst="rect">
            <a:avLst/>
          </a:prstGeom>
          <a:noFill/>
          <a:ln>
            <a:noFill/>
          </a:ln>
        </p:spPr>
        <p:txBody>
          <a:bodyPr spcFirstLastPara="1" wrap="square" lIns="182850" tIns="182850" rIns="182850" bIns="182850" anchor="t" anchorCtr="0">
            <a:spAutoFit/>
          </a:bodyPr>
          <a:lstStyle/>
          <a:p>
            <a:pPr algn="r" defTabSz="1828800">
              <a:buClr>
                <a:srgbClr val="000000"/>
              </a:buClr>
            </a:pPr>
            <a:r>
              <a:rPr lang="en" sz="2000" i="1" kern="0">
                <a:solidFill>
                  <a:srgbClr val="666666"/>
                </a:solidFill>
                <a:latin typeface="Source Sans Pro"/>
                <a:ea typeface="Source Sans Pro"/>
                <a:cs typeface="Source Sans Pro"/>
                <a:sym typeface="Source Sans Pro"/>
              </a:rPr>
              <a:t>A 501(c)(3) Tax exempt organization</a:t>
            </a:r>
            <a:endParaRPr sz="2000" i="1" kern="0">
              <a:solidFill>
                <a:srgbClr val="666666"/>
              </a:solidFill>
              <a:latin typeface="Source Sans Pro"/>
              <a:ea typeface="Source Sans Pro"/>
              <a:cs typeface="Source Sans Pro"/>
              <a:sym typeface="Source Sans Pro"/>
            </a:endParaRPr>
          </a:p>
        </p:txBody>
      </p:sp>
      <p:sp>
        <p:nvSpPr>
          <p:cNvPr id="195" name="Google Shape;195;p30"/>
          <p:cNvSpPr txBox="1"/>
          <p:nvPr/>
        </p:nvSpPr>
        <p:spPr>
          <a:xfrm>
            <a:off x="7513450" y="5549400"/>
            <a:ext cx="7347600" cy="5167829"/>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4480" kern="0">
                <a:solidFill>
                  <a:srgbClr val="000000"/>
                </a:solidFill>
                <a:latin typeface="Raleway"/>
                <a:ea typeface="Raleway"/>
                <a:cs typeface="Raleway"/>
                <a:sym typeface="Raleway"/>
              </a:rPr>
              <a:t>Who took the survey?</a:t>
            </a:r>
            <a:endParaRPr sz="4480" kern="0">
              <a:solidFill>
                <a:srgbClr val="000000"/>
              </a:solidFill>
              <a:latin typeface="Raleway"/>
              <a:ea typeface="Raleway"/>
              <a:cs typeface="Raleway"/>
              <a:sym typeface="Raleway"/>
            </a:endParaRPr>
          </a:p>
          <a:p>
            <a:pPr defTabSz="1828800">
              <a:buClr>
                <a:srgbClr val="000000"/>
              </a:buClr>
            </a:pPr>
            <a:endParaRPr sz="702" kern="0">
              <a:solidFill>
                <a:srgbClr val="000000"/>
              </a:solidFill>
              <a:latin typeface="Raleway"/>
              <a:ea typeface="Raleway"/>
              <a:cs typeface="Raleway"/>
              <a:sym typeface="Raleway"/>
            </a:endParaRPr>
          </a:p>
          <a:p>
            <a:pPr marL="457200" indent="-431800" defTabSz="1828800">
              <a:buClr>
                <a:srgbClr val="000000"/>
              </a:buClr>
              <a:buSzPts val="1600"/>
              <a:buFont typeface="Raleway"/>
              <a:buChar char="●"/>
            </a:pPr>
            <a:r>
              <a:rPr lang="en" sz="3200" kern="0">
                <a:solidFill>
                  <a:srgbClr val="000000"/>
                </a:solidFill>
                <a:latin typeface="Raleway"/>
                <a:ea typeface="Raleway"/>
                <a:cs typeface="Raleway"/>
                <a:sym typeface="Raleway"/>
              </a:rPr>
              <a:t>24% Active Duty</a:t>
            </a:r>
            <a:endParaRPr sz="3200" kern="0">
              <a:solidFill>
                <a:srgbClr val="000000"/>
              </a:solidFill>
              <a:latin typeface="Raleway"/>
              <a:ea typeface="Raleway"/>
              <a:cs typeface="Raleway"/>
              <a:sym typeface="Raleway"/>
            </a:endParaRPr>
          </a:p>
          <a:p>
            <a:pPr marL="457200" indent="-431800" defTabSz="1828800">
              <a:spcBef>
                <a:spcPts val="800"/>
              </a:spcBef>
              <a:buClr>
                <a:srgbClr val="000000"/>
              </a:buClr>
              <a:buSzPts val="1600"/>
              <a:buFont typeface="Raleway"/>
              <a:buChar char="●"/>
            </a:pPr>
            <a:r>
              <a:rPr lang="en" sz="3200" kern="0">
                <a:solidFill>
                  <a:srgbClr val="000000"/>
                </a:solidFill>
                <a:latin typeface="Raleway"/>
                <a:ea typeface="Raleway"/>
                <a:cs typeface="Raleway"/>
                <a:sym typeface="Raleway"/>
              </a:rPr>
              <a:t>65% Active Duty Spouse</a:t>
            </a:r>
            <a:endParaRPr sz="3200" kern="0">
              <a:solidFill>
                <a:srgbClr val="000000"/>
              </a:solidFill>
              <a:latin typeface="Raleway"/>
              <a:ea typeface="Raleway"/>
              <a:cs typeface="Raleway"/>
              <a:sym typeface="Raleway"/>
            </a:endParaRPr>
          </a:p>
          <a:p>
            <a:pPr marL="457200" indent="-431800" defTabSz="1828800">
              <a:spcBef>
                <a:spcPts val="800"/>
              </a:spcBef>
              <a:buClr>
                <a:srgbClr val="000000"/>
              </a:buClr>
              <a:buSzPts val="1600"/>
              <a:buFont typeface="Raleway"/>
              <a:buChar char="●"/>
            </a:pPr>
            <a:r>
              <a:rPr lang="en" sz="3200" kern="0">
                <a:solidFill>
                  <a:srgbClr val="000000"/>
                </a:solidFill>
                <a:latin typeface="Raleway"/>
                <a:ea typeface="Raleway"/>
                <a:cs typeface="Raleway"/>
                <a:sym typeface="Raleway"/>
              </a:rPr>
              <a:t>32% E4 - E6</a:t>
            </a:r>
            <a:endParaRPr sz="3200" kern="0">
              <a:solidFill>
                <a:srgbClr val="000000"/>
              </a:solidFill>
              <a:latin typeface="Raleway"/>
              <a:ea typeface="Raleway"/>
              <a:cs typeface="Raleway"/>
              <a:sym typeface="Raleway"/>
            </a:endParaRPr>
          </a:p>
          <a:p>
            <a:pPr marL="457200" indent="-431800" defTabSz="1828800">
              <a:spcBef>
                <a:spcPts val="800"/>
              </a:spcBef>
              <a:buClr>
                <a:srgbClr val="000000"/>
              </a:buClr>
              <a:buSzPts val="1600"/>
              <a:buFont typeface="Raleway"/>
              <a:buChar char="●"/>
            </a:pPr>
            <a:r>
              <a:rPr lang="en" sz="3200" kern="0">
                <a:solidFill>
                  <a:srgbClr val="000000"/>
                </a:solidFill>
                <a:latin typeface="Raleway"/>
                <a:ea typeface="Raleway"/>
                <a:cs typeface="Raleway"/>
                <a:sym typeface="Raleway"/>
              </a:rPr>
              <a:t>31% O4 - O6</a:t>
            </a:r>
            <a:endParaRPr sz="3200" kern="0">
              <a:solidFill>
                <a:srgbClr val="000000"/>
              </a:solidFill>
              <a:latin typeface="Raleway"/>
              <a:ea typeface="Raleway"/>
              <a:cs typeface="Raleway"/>
              <a:sym typeface="Raleway"/>
            </a:endParaRPr>
          </a:p>
          <a:p>
            <a:pPr marL="457200" indent="-431800" defTabSz="1828800">
              <a:spcBef>
                <a:spcPts val="800"/>
              </a:spcBef>
              <a:buClr>
                <a:srgbClr val="000000"/>
              </a:buClr>
              <a:buSzPts val="1600"/>
              <a:buFont typeface="Raleway"/>
              <a:buChar char="●"/>
            </a:pPr>
            <a:r>
              <a:rPr lang="en" sz="3200" kern="0">
                <a:solidFill>
                  <a:srgbClr val="000000"/>
                </a:solidFill>
                <a:latin typeface="Raleway"/>
                <a:ea typeface="Raleway"/>
                <a:cs typeface="Raleway"/>
                <a:sym typeface="Raleway"/>
              </a:rPr>
              <a:t>26% E7-E9</a:t>
            </a:r>
            <a:endParaRPr sz="3200" kern="0">
              <a:solidFill>
                <a:srgbClr val="000000"/>
              </a:solidFill>
              <a:latin typeface="Raleway"/>
              <a:ea typeface="Raleway"/>
              <a:cs typeface="Raleway"/>
              <a:sym typeface="Raleway"/>
            </a:endParaRPr>
          </a:p>
          <a:p>
            <a:pPr marL="457200" indent="-431800" defTabSz="1828800">
              <a:spcBef>
                <a:spcPts val="800"/>
              </a:spcBef>
              <a:buClr>
                <a:srgbClr val="000000"/>
              </a:buClr>
              <a:buSzPts val="1600"/>
              <a:buFont typeface="Raleway"/>
              <a:buChar char="●"/>
            </a:pPr>
            <a:r>
              <a:rPr lang="en" sz="3200" kern="0">
                <a:solidFill>
                  <a:srgbClr val="000000"/>
                </a:solidFill>
                <a:latin typeface="Raleway"/>
                <a:ea typeface="Raleway"/>
                <a:cs typeface="Raleway"/>
                <a:sym typeface="Raleway"/>
              </a:rPr>
              <a:t>13.5% stationed in VA</a:t>
            </a:r>
            <a:endParaRPr sz="3200" kern="0">
              <a:solidFill>
                <a:srgbClr val="000000"/>
              </a:solidFill>
              <a:latin typeface="Raleway"/>
              <a:ea typeface="Raleway"/>
              <a:cs typeface="Raleway"/>
              <a:sym typeface="Raleway"/>
            </a:endParaRPr>
          </a:p>
          <a:p>
            <a:pPr defTabSz="1828800">
              <a:spcBef>
                <a:spcPts val="800"/>
              </a:spcBef>
              <a:buClr>
                <a:srgbClr val="000000"/>
              </a:buClr>
            </a:pPr>
            <a:endParaRPr sz="2800" kern="0">
              <a:solidFill>
                <a:srgbClr val="000000"/>
              </a:solidFill>
              <a:latin typeface="Source Sans Pro"/>
              <a:ea typeface="Source Sans Pro"/>
              <a:cs typeface="Source Sans Pro"/>
              <a:sym typeface="Source Sans Pro"/>
            </a:endParaRPr>
          </a:p>
        </p:txBody>
      </p:sp>
      <p:sp>
        <p:nvSpPr>
          <p:cNvPr id="196" name="Google Shape;196;p30"/>
          <p:cNvSpPr txBox="1"/>
          <p:nvPr/>
        </p:nvSpPr>
        <p:spPr>
          <a:xfrm>
            <a:off x="545750" y="6028401"/>
            <a:ext cx="3948600" cy="2318523"/>
          </a:xfrm>
          <a:prstGeom prst="rect">
            <a:avLst/>
          </a:prstGeom>
          <a:noFill/>
          <a:ln>
            <a:noFill/>
          </a:ln>
        </p:spPr>
        <p:txBody>
          <a:bodyPr spcFirstLastPara="1" wrap="square" lIns="182850" tIns="182850" rIns="182850" bIns="182850" anchor="t" anchorCtr="0">
            <a:spAutoFit/>
          </a:bodyPr>
          <a:lstStyle/>
          <a:p>
            <a:pPr defTabSz="1828800">
              <a:spcAft>
                <a:spcPts val="800"/>
              </a:spcAft>
              <a:buClr>
                <a:srgbClr val="000000"/>
              </a:buClr>
            </a:pPr>
            <a:r>
              <a:rPr lang="en" sz="4000" kern="0">
                <a:solidFill>
                  <a:srgbClr val="FFFFFF"/>
                </a:solidFill>
                <a:latin typeface="Raleway"/>
                <a:ea typeface="Raleway"/>
                <a:cs typeface="Raleway"/>
                <a:sym typeface="Raleway"/>
              </a:rPr>
              <a:t>We heard from over 1,100 families</a:t>
            </a:r>
            <a:endParaRPr sz="4000" kern="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830196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980500" y="1052700"/>
            <a:ext cx="11208000" cy="8181600"/>
          </a:xfrm>
          <a:prstGeom prst="rect">
            <a:avLst/>
          </a:prstGeom>
        </p:spPr>
        <p:txBody>
          <a:bodyPr spcFirstLastPara="1" wrap="square" lIns="182850" tIns="182850" rIns="182850" bIns="182850" anchor="ctr" anchorCtr="0">
            <a:normAutofit/>
          </a:bodyPr>
          <a:lstStyle/>
          <a:p>
            <a:r>
              <a:rPr lang="en">
                <a:solidFill>
                  <a:schemeClr val="lt1"/>
                </a:solidFill>
              </a:rPr>
              <a:t>Key Findings</a:t>
            </a:r>
            <a:endParaRPr>
              <a:solidFill>
                <a:schemeClr val="lt1"/>
              </a:solidFill>
            </a:endParaRPr>
          </a:p>
        </p:txBody>
      </p:sp>
      <p:sp>
        <p:nvSpPr>
          <p:cNvPr id="202" name="Google Shape;202;p31"/>
          <p:cNvSpPr txBox="1"/>
          <p:nvPr/>
        </p:nvSpPr>
        <p:spPr>
          <a:xfrm>
            <a:off x="9585950" y="911101"/>
            <a:ext cx="8292600" cy="9600516"/>
          </a:xfrm>
          <a:prstGeom prst="rect">
            <a:avLst/>
          </a:prstGeom>
          <a:noFill/>
          <a:ln>
            <a:noFill/>
          </a:ln>
        </p:spPr>
        <p:txBody>
          <a:bodyPr spcFirstLastPara="1" wrap="square" lIns="182850" tIns="182850" rIns="182850" bIns="182850" anchor="t" anchorCtr="0">
            <a:spAutoFit/>
          </a:bodyPr>
          <a:lstStyle/>
          <a:p>
            <a:pPr marL="914400" indent="-662940" defTabSz="1828800">
              <a:lnSpc>
                <a:spcPct val="90000"/>
              </a:lnSpc>
              <a:buClr>
                <a:srgbClr val="FFFFFF"/>
              </a:buClr>
              <a:buSzPts val="1620"/>
              <a:buFont typeface="Raleway"/>
              <a:buChar char="●"/>
            </a:pPr>
            <a:r>
              <a:rPr lang="en" sz="3240" b="1" kern="0">
                <a:solidFill>
                  <a:srgbClr val="FFFFFF"/>
                </a:solidFill>
                <a:latin typeface="Raleway"/>
                <a:ea typeface="Raleway"/>
                <a:cs typeface="Raleway"/>
                <a:sym typeface="Raleway"/>
              </a:rPr>
              <a:t>77% </a:t>
            </a:r>
            <a:r>
              <a:rPr lang="en" sz="3240" kern="0">
                <a:solidFill>
                  <a:srgbClr val="FFFFFF"/>
                </a:solidFill>
                <a:latin typeface="Raleway"/>
                <a:ea typeface="Raleway"/>
                <a:cs typeface="Raleway"/>
                <a:sym typeface="Raleway"/>
              </a:rPr>
              <a:t>went without special education services for over 60 days after a move.</a:t>
            </a:r>
            <a:endParaRPr sz="3240" kern="0">
              <a:solidFill>
                <a:srgbClr val="FFFFFF"/>
              </a:solidFill>
              <a:latin typeface="Raleway"/>
              <a:ea typeface="Raleway"/>
              <a:cs typeface="Raleway"/>
              <a:sym typeface="Raleway"/>
            </a:endParaRPr>
          </a:p>
          <a:p>
            <a:pPr marL="914400" indent="-662940" defTabSz="1828800">
              <a:lnSpc>
                <a:spcPct val="90000"/>
              </a:lnSpc>
              <a:buClr>
                <a:srgbClr val="FFFFFF"/>
              </a:buClr>
              <a:buSzPts val="1620"/>
              <a:buFont typeface="Raleway"/>
              <a:buChar char="●"/>
            </a:pPr>
            <a:r>
              <a:rPr lang="en" sz="3240" b="1" kern="0">
                <a:solidFill>
                  <a:srgbClr val="FFFFFF"/>
                </a:solidFill>
                <a:latin typeface="Raleway"/>
                <a:ea typeface="Raleway"/>
                <a:cs typeface="Raleway"/>
                <a:sym typeface="Raleway"/>
              </a:rPr>
              <a:t>5.75</a:t>
            </a:r>
            <a:r>
              <a:rPr lang="en" sz="3240" kern="0">
                <a:solidFill>
                  <a:srgbClr val="FFFFFF"/>
                </a:solidFill>
                <a:latin typeface="Raleway"/>
                <a:ea typeface="Raleway"/>
                <a:cs typeface="Raleway"/>
                <a:sym typeface="Raleway"/>
              </a:rPr>
              <a:t> months is the average number of months families waited for special education after a move.</a:t>
            </a:r>
            <a:endParaRPr sz="3240" kern="0">
              <a:solidFill>
                <a:srgbClr val="FFFFFF"/>
              </a:solidFill>
              <a:latin typeface="Raleway"/>
              <a:ea typeface="Raleway"/>
              <a:cs typeface="Raleway"/>
              <a:sym typeface="Raleway"/>
            </a:endParaRPr>
          </a:p>
          <a:p>
            <a:pPr marL="914400" indent="-662940"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Virginia was </a:t>
            </a:r>
            <a:r>
              <a:rPr lang="en" sz="3240" b="1" kern="0">
                <a:solidFill>
                  <a:srgbClr val="FFFFFF"/>
                </a:solidFill>
                <a:latin typeface="Raleway"/>
                <a:ea typeface="Raleway"/>
                <a:cs typeface="Raleway"/>
                <a:sym typeface="Raleway"/>
              </a:rPr>
              <a:t>top </a:t>
            </a:r>
            <a:r>
              <a:rPr lang="en" sz="3240" kern="0">
                <a:solidFill>
                  <a:srgbClr val="FFFFFF"/>
                </a:solidFill>
                <a:latin typeface="Raleway"/>
                <a:ea typeface="Raleway"/>
                <a:cs typeface="Raleway"/>
                <a:sym typeface="Raleway"/>
              </a:rPr>
              <a:t>state for reported timeline violations</a:t>
            </a:r>
            <a:endParaRPr sz="3240" kern="0">
              <a:solidFill>
                <a:srgbClr val="FFFFFF"/>
              </a:solidFill>
              <a:latin typeface="Raleway"/>
              <a:ea typeface="Raleway"/>
              <a:cs typeface="Raleway"/>
              <a:sym typeface="Raleway"/>
            </a:endParaRPr>
          </a:p>
          <a:p>
            <a:pPr marL="914400" indent="-662940"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Parents are unfamiliar with resource and Special Education services in place to help them, including:</a:t>
            </a:r>
            <a:endParaRPr sz="3240" kern="0">
              <a:solidFill>
                <a:srgbClr val="FFFFFF"/>
              </a:solidFill>
              <a:latin typeface="Raleway"/>
              <a:ea typeface="Raleway"/>
              <a:cs typeface="Raleway"/>
              <a:sym typeface="Raleway"/>
            </a:endParaRPr>
          </a:p>
          <a:p>
            <a:pPr marL="1828800" lvl="1" indent="-662938"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MiC3</a:t>
            </a:r>
            <a:endParaRPr sz="3240" kern="0">
              <a:solidFill>
                <a:srgbClr val="FFFFFF"/>
              </a:solidFill>
              <a:latin typeface="Raleway"/>
              <a:ea typeface="Raleway"/>
              <a:cs typeface="Raleway"/>
              <a:sym typeface="Raleway"/>
            </a:endParaRPr>
          </a:p>
          <a:p>
            <a:pPr marL="1828800" lvl="1" indent="-662938"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Advance Enrollment</a:t>
            </a:r>
            <a:endParaRPr sz="3240" kern="0">
              <a:solidFill>
                <a:srgbClr val="FFFFFF"/>
              </a:solidFill>
              <a:latin typeface="Raleway"/>
              <a:ea typeface="Raleway"/>
              <a:cs typeface="Raleway"/>
              <a:sym typeface="Raleway"/>
            </a:endParaRPr>
          </a:p>
          <a:p>
            <a:pPr marL="1828800" lvl="1" indent="-662938"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Federal Impact Aid Form</a:t>
            </a:r>
            <a:endParaRPr sz="3240" kern="0">
              <a:solidFill>
                <a:srgbClr val="FFFFFF"/>
              </a:solidFill>
              <a:latin typeface="Raleway"/>
              <a:ea typeface="Raleway"/>
              <a:cs typeface="Raleway"/>
              <a:sym typeface="Raleway"/>
            </a:endParaRPr>
          </a:p>
          <a:p>
            <a:pPr marL="1828800" lvl="1" indent="-662938" defTabSz="1828800">
              <a:lnSpc>
                <a:spcPct val="90000"/>
              </a:lnSpc>
              <a:spcBef>
                <a:spcPts val="2000"/>
              </a:spcBef>
              <a:buClr>
                <a:srgbClr val="FFFFFF"/>
              </a:buClr>
              <a:buSzPts val="1620"/>
              <a:buFont typeface="Raleway"/>
              <a:buChar char="○"/>
            </a:pPr>
            <a:r>
              <a:rPr lang="en" sz="3240" kern="0">
                <a:solidFill>
                  <a:srgbClr val="FFFFFF"/>
                </a:solidFill>
                <a:latin typeface="Raleway"/>
                <a:ea typeface="Raleway"/>
                <a:cs typeface="Raleway"/>
                <a:sym typeface="Raleway"/>
              </a:rPr>
              <a:t>Compensatory Services</a:t>
            </a:r>
            <a:endParaRPr sz="3240" kern="0">
              <a:solidFill>
                <a:srgbClr val="FFFFFF"/>
              </a:solidFill>
              <a:latin typeface="Raleway"/>
              <a:ea typeface="Raleway"/>
              <a:cs typeface="Raleway"/>
              <a:sym typeface="Raleway"/>
            </a:endParaRPr>
          </a:p>
          <a:p>
            <a:pPr marL="1828800" lvl="1" indent="-662938" defTabSz="1828800">
              <a:lnSpc>
                <a:spcPct val="90000"/>
              </a:lnSpc>
              <a:spcBef>
                <a:spcPts val="2000"/>
              </a:spcBef>
              <a:spcAft>
                <a:spcPts val="2000"/>
              </a:spcAft>
              <a:buClr>
                <a:srgbClr val="FFFFFF"/>
              </a:buClr>
              <a:buSzPts val="1620"/>
              <a:buFont typeface="Raleway"/>
              <a:buChar char="○"/>
            </a:pPr>
            <a:r>
              <a:rPr lang="en" sz="3240" kern="0">
                <a:solidFill>
                  <a:srgbClr val="FFFFFF"/>
                </a:solidFill>
                <a:latin typeface="Raleway"/>
                <a:ea typeface="Raleway"/>
                <a:cs typeface="Raleway"/>
                <a:sym typeface="Raleway"/>
              </a:rPr>
              <a:t>Legal support</a:t>
            </a:r>
            <a:endParaRPr sz="3240" kern="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152257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150150" y="466350"/>
            <a:ext cx="4959600" cy="8537400"/>
          </a:xfrm>
          <a:prstGeom prst="rect">
            <a:avLst/>
          </a:prstGeom>
        </p:spPr>
        <p:txBody>
          <a:bodyPr spcFirstLastPara="1" wrap="square" lIns="182850" tIns="182850" rIns="182850" bIns="182850" anchor="t" anchorCtr="0">
            <a:noAutofit/>
          </a:bodyPr>
          <a:lstStyle/>
          <a:p>
            <a:pPr>
              <a:buSzPts val="990"/>
            </a:pPr>
            <a:r>
              <a:rPr lang="en" sz="4880">
                <a:latin typeface="Raleway"/>
                <a:ea typeface="Raleway"/>
                <a:cs typeface="Raleway"/>
                <a:sym typeface="Raleway"/>
              </a:rPr>
              <a:t>Additional Survey Findings: </a:t>
            </a:r>
            <a:endParaRPr sz="4880">
              <a:latin typeface="Raleway"/>
              <a:ea typeface="Raleway"/>
              <a:cs typeface="Raleway"/>
              <a:sym typeface="Raleway"/>
            </a:endParaRPr>
          </a:p>
          <a:p>
            <a:pPr>
              <a:buSzPts val="990"/>
            </a:pPr>
            <a:endParaRPr sz="4480" b="0">
              <a:latin typeface="Raleway"/>
              <a:ea typeface="Raleway"/>
              <a:cs typeface="Raleway"/>
              <a:sym typeface="Raleway"/>
            </a:endParaRPr>
          </a:p>
          <a:p>
            <a:pPr>
              <a:buSzPts val="990"/>
            </a:pPr>
            <a:r>
              <a:rPr lang="en" sz="4480">
                <a:latin typeface="Raleway"/>
                <a:ea typeface="Raleway"/>
                <a:cs typeface="Raleway"/>
                <a:sym typeface="Raleway"/>
              </a:rPr>
              <a:t>EFMP Enrollment</a:t>
            </a:r>
            <a:endParaRPr sz="4480">
              <a:latin typeface="Raleway"/>
              <a:ea typeface="Raleway"/>
              <a:cs typeface="Raleway"/>
              <a:sym typeface="Raleway"/>
            </a:endParaRPr>
          </a:p>
        </p:txBody>
      </p:sp>
      <p:sp>
        <p:nvSpPr>
          <p:cNvPr id="208" name="Google Shape;208;p32"/>
          <p:cNvSpPr txBox="1"/>
          <p:nvPr/>
        </p:nvSpPr>
        <p:spPr>
          <a:xfrm>
            <a:off x="0" y="9609601"/>
            <a:ext cx="5497200" cy="67704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000" kern="0">
                <a:solidFill>
                  <a:srgbClr val="FFFFFF"/>
                </a:solidFill>
                <a:latin typeface="Source Sans Pro"/>
                <a:ea typeface="Source Sans Pro"/>
                <a:cs typeface="Source Sans Pro"/>
                <a:sym typeface="Source Sans Pro"/>
              </a:rPr>
              <a:t>© 2022 Partners in PROMISE</a:t>
            </a:r>
            <a:endParaRPr sz="2000" kern="0">
              <a:solidFill>
                <a:srgbClr val="FFFFFF"/>
              </a:solidFill>
              <a:latin typeface="Source Sans Pro"/>
              <a:ea typeface="Source Sans Pro"/>
              <a:cs typeface="Source Sans Pro"/>
              <a:sym typeface="Source Sans Pro"/>
            </a:endParaRPr>
          </a:p>
        </p:txBody>
      </p:sp>
      <p:sp>
        <p:nvSpPr>
          <p:cNvPr id="209" name="Google Shape;209;p32"/>
          <p:cNvSpPr txBox="1"/>
          <p:nvPr/>
        </p:nvSpPr>
        <p:spPr>
          <a:xfrm>
            <a:off x="12732550" y="9609601"/>
            <a:ext cx="5497200" cy="677048"/>
          </a:xfrm>
          <a:prstGeom prst="rect">
            <a:avLst/>
          </a:prstGeom>
          <a:noFill/>
          <a:ln>
            <a:noFill/>
          </a:ln>
        </p:spPr>
        <p:txBody>
          <a:bodyPr spcFirstLastPara="1" wrap="square" lIns="182850" tIns="182850" rIns="182850" bIns="182850" anchor="t" anchorCtr="0">
            <a:spAutoFit/>
          </a:bodyPr>
          <a:lstStyle/>
          <a:p>
            <a:pPr algn="r" defTabSz="1828800">
              <a:buClr>
                <a:srgbClr val="000000"/>
              </a:buClr>
            </a:pPr>
            <a:r>
              <a:rPr lang="en" sz="2000" i="1" kern="0">
                <a:solidFill>
                  <a:srgbClr val="666666"/>
                </a:solidFill>
                <a:latin typeface="Source Sans Pro"/>
                <a:ea typeface="Source Sans Pro"/>
                <a:cs typeface="Source Sans Pro"/>
                <a:sym typeface="Source Sans Pro"/>
              </a:rPr>
              <a:t>A 501(c)(3) Tax exempt organization</a:t>
            </a:r>
            <a:endParaRPr sz="2000" i="1" kern="0">
              <a:solidFill>
                <a:srgbClr val="666666"/>
              </a:solidFill>
              <a:latin typeface="Source Sans Pro"/>
              <a:ea typeface="Source Sans Pro"/>
              <a:cs typeface="Source Sans Pro"/>
              <a:sym typeface="Source Sans Pro"/>
            </a:endParaRPr>
          </a:p>
        </p:txBody>
      </p:sp>
      <p:sp>
        <p:nvSpPr>
          <p:cNvPr id="210" name="Google Shape;210;p32"/>
          <p:cNvSpPr txBox="1"/>
          <p:nvPr/>
        </p:nvSpPr>
        <p:spPr>
          <a:xfrm>
            <a:off x="150150" y="4923377"/>
            <a:ext cx="4651800" cy="4247256"/>
          </a:xfrm>
          <a:prstGeom prst="rect">
            <a:avLst/>
          </a:prstGeom>
          <a:noFill/>
          <a:ln>
            <a:noFill/>
          </a:ln>
        </p:spPr>
        <p:txBody>
          <a:bodyPr spcFirstLastPara="1" wrap="square" lIns="182850" tIns="182850" rIns="182850" bIns="182850" anchor="t" anchorCtr="0">
            <a:spAutoFit/>
          </a:bodyPr>
          <a:lstStyle/>
          <a:p>
            <a:pPr algn="ctr" defTabSz="1828800">
              <a:buClr>
                <a:srgbClr val="000000"/>
              </a:buClr>
            </a:pPr>
            <a:r>
              <a:rPr lang="en" sz="2800" kern="0">
                <a:solidFill>
                  <a:srgbClr val="FFFFFF"/>
                </a:solidFill>
                <a:latin typeface="Raleway"/>
                <a:ea typeface="Raleway"/>
                <a:cs typeface="Raleway"/>
                <a:sym typeface="Raleway"/>
              </a:rPr>
              <a:t>Despite being a mandatory enrollment program, not all families choose to notify military personnel of their Exceptional status and enroll in the Exceptional Family Member Program (EFMP) mandatory enrollment.</a:t>
            </a:r>
            <a:endParaRPr sz="2800" kern="0">
              <a:solidFill>
                <a:srgbClr val="FFFFFF"/>
              </a:solidFill>
              <a:latin typeface="Raleway"/>
              <a:ea typeface="Raleway"/>
              <a:cs typeface="Raleway"/>
              <a:sym typeface="Raleway"/>
            </a:endParaRPr>
          </a:p>
        </p:txBody>
      </p:sp>
      <p:pic>
        <p:nvPicPr>
          <p:cNvPr id="211" name="Google Shape;211;p32"/>
          <p:cNvPicPr preferRelativeResize="0"/>
          <p:nvPr/>
        </p:nvPicPr>
        <p:blipFill>
          <a:blip r:embed="rId3">
            <a:alphaModFix/>
          </a:blip>
          <a:stretch>
            <a:fillRect/>
          </a:stretch>
        </p:blipFill>
        <p:spPr>
          <a:xfrm>
            <a:off x="5497201" y="364700"/>
            <a:ext cx="5603398" cy="4558700"/>
          </a:xfrm>
          <a:prstGeom prst="rect">
            <a:avLst/>
          </a:prstGeom>
          <a:noFill/>
          <a:ln w="19050" cap="flat" cmpd="sng">
            <a:solidFill>
              <a:schemeClr val="dk2"/>
            </a:solidFill>
            <a:prstDash val="solid"/>
            <a:round/>
            <a:headEnd type="none" w="sm" len="sm"/>
            <a:tailEnd type="none" w="sm" len="sm"/>
          </a:ln>
        </p:spPr>
      </p:pic>
      <p:pic>
        <p:nvPicPr>
          <p:cNvPr id="212" name="Google Shape;212;p32"/>
          <p:cNvPicPr preferRelativeResize="0"/>
          <p:nvPr/>
        </p:nvPicPr>
        <p:blipFill>
          <a:blip r:embed="rId4">
            <a:alphaModFix/>
          </a:blip>
          <a:stretch>
            <a:fillRect/>
          </a:stretch>
        </p:blipFill>
        <p:spPr>
          <a:xfrm>
            <a:off x="5234851" y="5467750"/>
            <a:ext cx="8862646" cy="4381400"/>
          </a:xfrm>
          <a:prstGeom prst="rect">
            <a:avLst/>
          </a:prstGeom>
          <a:noFill/>
          <a:ln w="19050" cap="flat" cmpd="sng">
            <a:solidFill>
              <a:schemeClr val="dk2"/>
            </a:solidFill>
            <a:prstDash val="solid"/>
            <a:round/>
            <a:headEnd type="none" w="sm" len="sm"/>
            <a:tailEnd type="none" w="sm" len="sm"/>
          </a:ln>
        </p:spPr>
      </p:pic>
      <p:pic>
        <p:nvPicPr>
          <p:cNvPr id="213" name="Google Shape;213;p32"/>
          <p:cNvPicPr preferRelativeResize="0"/>
          <p:nvPr/>
        </p:nvPicPr>
        <p:blipFill rotWithShape="1">
          <a:blip r:embed="rId5">
            <a:alphaModFix/>
          </a:blip>
          <a:srcRect r="49939"/>
          <a:stretch/>
        </p:blipFill>
        <p:spPr>
          <a:xfrm>
            <a:off x="11990745" y="466350"/>
            <a:ext cx="4152206" cy="3688200"/>
          </a:xfrm>
          <a:prstGeom prst="rect">
            <a:avLst/>
          </a:prstGeom>
          <a:noFill/>
          <a:ln w="19050" cap="flat" cmpd="sng">
            <a:solidFill>
              <a:schemeClr val="dk2"/>
            </a:solidFill>
            <a:prstDash val="solid"/>
            <a:round/>
            <a:headEnd type="none" w="sm" len="sm"/>
            <a:tailEnd type="none" w="sm" len="sm"/>
          </a:ln>
        </p:spPr>
      </p:pic>
      <p:pic>
        <p:nvPicPr>
          <p:cNvPr id="214" name="Google Shape;214;p32"/>
          <p:cNvPicPr preferRelativeResize="0"/>
          <p:nvPr/>
        </p:nvPicPr>
        <p:blipFill rotWithShape="1">
          <a:blip r:embed="rId5">
            <a:alphaModFix/>
          </a:blip>
          <a:srcRect l="49939"/>
          <a:stretch/>
        </p:blipFill>
        <p:spPr>
          <a:xfrm>
            <a:off x="13892251" y="4585900"/>
            <a:ext cx="4152202" cy="3688168"/>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001345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600900" y="38700"/>
            <a:ext cx="14814000" cy="1326000"/>
          </a:xfrm>
          <a:prstGeom prst="rect">
            <a:avLst/>
          </a:prstGeom>
        </p:spPr>
        <p:txBody>
          <a:bodyPr spcFirstLastPara="1" wrap="square" lIns="182850" tIns="182850" rIns="182850" bIns="182850" anchor="b" anchorCtr="0">
            <a:normAutofit fontScale="90000"/>
          </a:bodyPr>
          <a:lstStyle/>
          <a:p>
            <a:r>
              <a:rPr lang="en"/>
              <a:t>Recommendations in Virginia</a:t>
            </a:r>
            <a:endParaRPr/>
          </a:p>
        </p:txBody>
      </p:sp>
      <p:sp>
        <p:nvSpPr>
          <p:cNvPr id="220" name="Google Shape;220;p33"/>
          <p:cNvSpPr txBox="1">
            <a:spLocks noGrp="1"/>
          </p:cNvSpPr>
          <p:nvPr>
            <p:ph type="body" idx="1"/>
          </p:nvPr>
        </p:nvSpPr>
        <p:spPr>
          <a:xfrm>
            <a:off x="600900" y="1157550"/>
            <a:ext cx="18074400" cy="9129600"/>
          </a:xfrm>
          <a:prstGeom prst="rect">
            <a:avLst/>
          </a:prstGeom>
        </p:spPr>
        <p:txBody>
          <a:bodyPr spcFirstLastPara="1" wrap="square" lIns="182850" tIns="182850" rIns="182850" bIns="182850" anchor="t" anchorCtr="0">
            <a:noAutofit/>
          </a:bodyPr>
          <a:lstStyle/>
          <a:p>
            <a:pPr marL="0" indent="0">
              <a:lnSpc>
                <a:spcPct val="100000"/>
              </a:lnSpc>
              <a:buNone/>
            </a:pPr>
            <a:r>
              <a:rPr lang="en" sz="2300" b="1" dirty="0"/>
              <a:t>Advance Enrollment</a:t>
            </a:r>
            <a:endParaRPr sz="2300" b="1" dirty="0"/>
          </a:p>
          <a:p>
            <a:pPr indent="-603250">
              <a:lnSpc>
                <a:spcPct val="100000"/>
              </a:lnSpc>
              <a:spcBef>
                <a:spcPts val="3200"/>
              </a:spcBef>
              <a:buSzPts val="1150"/>
            </a:pPr>
            <a:r>
              <a:rPr lang="en" sz="2300" dirty="0"/>
              <a:t>Ensure all schools are aware of this option and identify barriers for registration (rental contracts, utilities, logistics, off-season enrollments)</a:t>
            </a:r>
            <a:endParaRPr sz="2300" dirty="0"/>
          </a:p>
          <a:p>
            <a:pPr indent="-603250">
              <a:lnSpc>
                <a:spcPct val="100000"/>
              </a:lnSpc>
              <a:buSzPts val="1150"/>
            </a:pPr>
            <a:r>
              <a:rPr lang="en" sz="2300" dirty="0"/>
              <a:t>Update GUIDANCE FOR MILITARY FAMILIES WITH STUDENTS IN SPECIAL EDUCATION FEBRUARY 2020 </a:t>
            </a:r>
            <a:endParaRPr sz="2300" dirty="0"/>
          </a:p>
          <a:p>
            <a:pPr marL="0" indent="0">
              <a:lnSpc>
                <a:spcPct val="100000"/>
              </a:lnSpc>
              <a:spcBef>
                <a:spcPts val="3200"/>
              </a:spcBef>
              <a:buNone/>
            </a:pPr>
            <a:r>
              <a:rPr lang="en" sz="2300" b="1" dirty="0"/>
              <a:t>SLOs, EFMP Coordinators, Installation Commanders, and Military Liaisons</a:t>
            </a:r>
            <a:endParaRPr sz="2300" b="1" dirty="0"/>
          </a:p>
          <a:p>
            <a:pPr indent="-603250">
              <a:lnSpc>
                <a:spcPct val="100000"/>
              </a:lnSpc>
              <a:spcBef>
                <a:spcPts val="3200"/>
              </a:spcBef>
              <a:buSzPts val="1150"/>
            </a:pPr>
            <a:r>
              <a:rPr lang="en" sz="2300" dirty="0"/>
              <a:t>Provide Special Education Advocacy training</a:t>
            </a:r>
            <a:endParaRPr sz="2300" dirty="0"/>
          </a:p>
          <a:p>
            <a:pPr indent="-603250">
              <a:lnSpc>
                <a:spcPct val="100000"/>
              </a:lnSpc>
              <a:buSzPts val="1150"/>
            </a:pPr>
            <a:r>
              <a:rPr lang="en" sz="2300" dirty="0"/>
              <a:t>Communicate clearly with families what the installation offers and how to contact them ( special education legal and advocacy resources)</a:t>
            </a:r>
            <a:endParaRPr sz="2300" dirty="0"/>
          </a:p>
          <a:p>
            <a:pPr marL="0" indent="0">
              <a:lnSpc>
                <a:spcPct val="100000"/>
              </a:lnSpc>
              <a:spcBef>
                <a:spcPts val="3200"/>
              </a:spcBef>
              <a:buNone/>
            </a:pPr>
            <a:r>
              <a:rPr lang="en" sz="2300" b="1" dirty="0"/>
              <a:t>Representation</a:t>
            </a:r>
            <a:endParaRPr sz="2300" dirty="0"/>
          </a:p>
          <a:p>
            <a:pPr indent="-603250">
              <a:lnSpc>
                <a:spcPct val="100000"/>
              </a:lnSpc>
              <a:spcBef>
                <a:spcPts val="3200"/>
              </a:spcBef>
              <a:buSzPts val="1150"/>
            </a:pPr>
            <a:r>
              <a:rPr lang="en" sz="2300" dirty="0"/>
              <a:t>Include an active duty family with a child receiving SPED and State Waiver services on councils for education</a:t>
            </a:r>
            <a:endParaRPr sz="2300" dirty="0"/>
          </a:p>
          <a:p>
            <a:pPr indent="-603250">
              <a:lnSpc>
                <a:spcPct val="100000"/>
              </a:lnSpc>
              <a:buSzPts val="1150"/>
            </a:pPr>
            <a:r>
              <a:rPr lang="en" sz="2300" dirty="0"/>
              <a:t>Consider establishing Military Family Advisory Councils for school district school board with inclusion of  one member with a  child  in special education</a:t>
            </a:r>
            <a:endParaRPr sz="2300" dirty="0"/>
          </a:p>
          <a:p>
            <a:pPr marL="0" indent="0">
              <a:lnSpc>
                <a:spcPct val="100000"/>
              </a:lnSpc>
              <a:spcBef>
                <a:spcPts val="3200"/>
              </a:spcBef>
              <a:buNone/>
            </a:pPr>
            <a:r>
              <a:rPr lang="en" sz="2300" b="1" dirty="0" smtClean="0"/>
              <a:t>Partnerships</a:t>
            </a:r>
            <a:endParaRPr sz="2300" b="1" dirty="0" smtClean="0"/>
          </a:p>
          <a:p>
            <a:pPr indent="-603250">
              <a:lnSpc>
                <a:spcPct val="100000"/>
              </a:lnSpc>
              <a:spcBef>
                <a:spcPts val="3200"/>
              </a:spcBef>
              <a:buSzPts val="1150"/>
            </a:pPr>
            <a:r>
              <a:rPr lang="en" sz="2300" dirty="0" smtClean="0"/>
              <a:t>Support the streamline of public-private partnerships, share nonprofit resources and surveys, create MOUs to maximize outreach</a:t>
            </a:r>
            <a:endParaRPr sz="2300" dirty="0" smtClean="0"/>
          </a:p>
          <a:p>
            <a:pPr indent="-603250">
              <a:lnSpc>
                <a:spcPct val="100000"/>
              </a:lnSpc>
              <a:buSzPts val="1150"/>
            </a:pPr>
            <a:r>
              <a:rPr lang="en" sz="2300" dirty="0" smtClean="0"/>
              <a:t>Address </a:t>
            </a:r>
            <a:r>
              <a:rPr lang="en" sz="2300" dirty="0"/>
              <a:t>compensatory services due to COVID, impact aid issues with Interstate Compact on the Educational Opportunity for Military Children</a:t>
            </a:r>
            <a:endParaRPr sz="2300" dirty="0"/>
          </a:p>
        </p:txBody>
      </p:sp>
    </p:spTree>
    <p:extLst>
      <p:ext uri="{BB962C8B-B14F-4D97-AF65-F5344CB8AC3E}">
        <p14:creationId xmlns:p14="http://schemas.microsoft.com/office/powerpoint/2010/main" val="1501840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953"/>
          <a:stretch/>
        </p:blipFill>
        <p:spPr>
          <a:xfrm>
            <a:off x="2286000" y="-162714"/>
            <a:ext cx="13716000" cy="10449714"/>
          </a:xfrm>
          <a:prstGeom prst="rect">
            <a:avLst/>
          </a:prstGeom>
        </p:spPr>
      </p:pic>
      <p:sp>
        <p:nvSpPr>
          <p:cNvPr id="6" name="Rectangle 5"/>
          <p:cNvSpPr/>
          <p:nvPr/>
        </p:nvSpPr>
        <p:spPr>
          <a:xfrm>
            <a:off x="2260038" y="-162714"/>
            <a:ext cx="13716000" cy="124139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sz="2700" b="1" dirty="0">
              <a:solidFill>
                <a:schemeClr val="accent1">
                  <a:lumMod val="50000"/>
                </a:schemeClr>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4" name="TextBox 3"/>
          <p:cNvSpPr txBox="1"/>
          <p:nvPr/>
        </p:nvSpPr>
        <p:spPr>
          <a:xfrm>
            <a:off x="2234078" y="109181"/>
            <a:ext cx="13381236" cy="923330"/>
          </a:xfrm>
          <a:prstGeom prst="rect">
            <a:avLst/>
          </a:prstGeom>
          <a:noFill/>
        </p:spPr>
        <p:txBody>
          <a:bodyPr wrap="square" rtlCol="0">
            <a:spAutoFit/>
          </a:bodyPr>
          <a:lstStyle/>
          <a:p>
            <a:pPr algn="ctr"/>
            <a:r>
              <a:rPr lang="en-US" sz="5400" b="1" dirty="0">
                <a:solidFill>
                  <a:schemeClr val="accent1">
                    <a:lumMod val="50000"/>
                  </a:schemeClr>
                </a:solidFill>
                <a:latin typeface=" Arial"/>
              </a:rPr>
              <a:t>COMMANDERS’ UPDATES</a:t>
            </a:r>
          </a:p>
        </p:txBody>
      </p:sp>
      <p:sp>
        <p:nvSpPr>
          <p:cNvPr id="2" name="Rectangle 1"/>
          <p:cNvSpPr/>
          <p:nvPr/>
        </p:nvSpPr>
        <p:spPr>
          <a:xfrm>
            <a:off x="2234078" y="3543300"/>
            <a:ext cx="13741960" cy="923330"/>
          </a:xfrm>
          <a:prstGeom prst="rect">
            <a:avLst/>
          </a:prstGeom>
        </p:spPr>
        <p:txBody>
          <a:bodyPr wrap="square">
            <a:spAutoFit/>
          </a:bodyPr>
          <a:lstStyle/>
          <a:p>
            <a:pPr algn="ctr" defTabSz="1371600" eaLnBrk="0" fontAlgn="base" hangingPunct="0">
              <a:spcBef>
                <a:spcPct val="0"/>
              </a:spcBef>
              <a:spcAft>
                <a:spcPct val="0"/>
              </a:spcAft>
            </a:pPr>
            <a:endParaRPr lang="en-US" altLang="en-US" sz="5400" i="1" dirty="0">
              <a:solidFill>
                <a:schemeClr val="accent1">
                  <a:lumMod val="50000"/>
                </a:schemeClr>
              </a:solidFill>
              <a:latin typeface=" Arial"/>
            </a:endParaRPr>
          </a:p>
        </p:txBody>
      </p:sp>
      <p:pic>
        <p:nvPicPr>
          <p:cNvPr id="1026" name="Picture 2" descr="Flags of the United States Armed Forces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6154" y="2781300"/>
            <a:ext cx="9495692"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843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1371600" eaLnBrk="0" fontAlgn="base" hangingPunct="0">
              <a:spcBef>
                <a:spcPct val="0"/>
              </a:spcBef>
              <a:spcAft>
                <a:spcPct val="0"/>
              </a:spcAft>
              <a:defRPr/>
            </a:pPr>
            <a:fld id="{C8A56D53-D44E-4A7C-92E7-4E27111D4BA6}" type="slidenum">
              <a:rPr lang="en-US">
                <a:solidFill>
                  <a:srgbClr val="FFFFFF"/>
                </a:solidFill>
                <a:latin typeface="Arial" charset="0"/>
                <a:ea typeface="ＭＳ Ｐゴシック" pitchFamily="34" charset="-128"/>
              </a:rPr>
              <a:pPr defTabSz="1371600" eaLnBrk="0" fontAlgn="base" hangingPunct="0">
                <a:spcBef>
                  <a:spcPct val="0"/>
                </a:spcBef>
                <a:spcAft>
                  <a:spcPct val="0"/>
                </a:spcAft>
                <a:defRPr/>
              </a:pPr>
              <a:t>28</a:t>
            </a:fld>
            <a:endParaRPr lang="en-US" dirty="0">
              <a:solidFill>
                <a:srgbClr val="FFFFFF"/>
              </a:solidFill>
              <a:latin typeface="Arial" charset="0"/>
              <a:ea typeface="ＭＳ Ｐゴシック" pitchFamily="34" charset="-128"/>
            </a:endParaRPr>
          </a:p>
        </p:txBody>
      </p:sp>
      <p:sp>
        <p:nvSpPr>
          <p:cNvPr id="6" name="Rectangle 2"/>
          <p:cNvSpPr txBox="1">
            <a:spLocks noChangeArrowheads="1"/>
          </p:cNvSpPr>
          <p:nvPr/>
        </p:nvSpPr>
        <p:spPr bwMode="auto">
          <a:xfrm>
            <a:off x="3886200" y="228600"/>
            <a:ext cx="11087100" cy="1073943"/>
          </a:xfrm>
          <a:prstGeom prst="rect">
            <a:avLst/>
          </a:prstGeom>
          <a:ln>
            <a:miter lim="800000"/>
            <a:headEnd/>
            <a:tailEnd/>
          </a:ln>
        </p:spPr>
        <p:txBody>
          <a:bodyPr vert="horz" wrap="square" lIns="137160" tIns="68580" rIns="137160" bIns="6858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a:lstStyle>
          <a:p>
            <a:pPr defTabSz="1371600" eaLnBrk="1" hangingPunct="1">
              <a:defRPr/>
            </a:pPr>
            <a:r>
              <a:rPr lang="en-US" sz="4800" b="1" dirty="0">
                <a:solidFill>
                  <a:srgbClr val="FFFFFF"/>
                </a:solidFill>
                <a:latin typeface="Times New Roman" panose="02020603050405020304" pitchFamily="18" charset="0"/>
                <a:ea typeface="ＭＳ Ｐゴシック"/>
                <a:cs typeface="Times New Roman" panose="02020603050405020304" pitchFamily="18" charset="0"/>
              </a:rPr>
              <a:t>NSA South Potomac Update</a:t>
            </a:r>
          </a:p>
          <a:p>
            <a:pPr defTabSz="1371600" eaLnBrk="1" hangingPunct="1">
              <a:defRPr/>
            </a:pPr>
            <a:r>
              <a:rPr lang="en-US" sz="4200" i="1" dirty="0">
                <a:solidFill>
                  <a:srgbClr val="FFFFFF"/>
                </a:solidFill>
                <a:latin typeface="Times New Roman" panose="02020603050405020304" pitchFamily="18" charset="0"/>
                <a:ea typeface="ＭＳ Ｐゴシック"/>
                <a:cs typeface="Times New Roman" panose="02020603050405020304" pitchFamily="18" charset="0"/>
              </a:rPr>
              <a:t>Naval Support Facility Dahlgren</a:t>
            </a:r>
          </a:p>
        </p:txBody>
      </p:sp>
      <p:sp>
        <p:nvSpPr>
          <p:cNvPr id="7" name="Text Box 5"/>
          <p:cNvSpPr txBox="1">
            <a:spLocks noChangeArrowheads="1"/>
          </p:cNvSpPr>
          <p:nvPr/>
        </p:nvSpPr>
        <p:spPr bwMode="auto">
          <a:xfrm>
            <a:off x="1028700" y="1683971"/>
            <a:ext cx="15087600" cy="948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88925" algn="l"/>
                <a:tab pos="801688" algn="l"/>
              </a:tabLst>
              <a:defRPr sz="2400">
                <a:solidFill>
                  <a:schemeClr val="tx1"/>
                </a:solidFill>
                <a:latin typeface="Arial" charset="0"/>
                <a:ea typeface="ＭＳ Ｐゴシック" pitchFamily="34" charset="-128"/>
              </a:defRPr>
            </a:lvl1pPr>
            <a:lvl2pPr marL="285750" indent="-285750">
              <a:tabLst>
                <a:tab pos="288925" algn="l"/>
                <a:tab pos="801688" algn="l"/>
              </a:tabLst>
              <a:defRPr sz="2400">
                <a:solidFill>
                  <a:schemeClr val="tx1"/>
                </a:solidFill>
                <a:latin typeface="Arial" charset="0"/>
                <a:ea typeface="ＭＳ Ｐゴシック" pitchFamily="34" charset="-128"/>
              </a:defRPr>
            </a:lvl2pPr>
            <a:lvl3pPr marL="1143000" indent="-228600">
              <a:tabLst>
                <a:tab pos="288925" algn="l"/>
                <a:tab pos="801688" algn="l"/>
              </a:tabLst>
              <a:defRPr sz="2400">
                <a:solidFill>
                  <a:schemeClr val="tx1"/>
                </a:solidFill>
                <a:latin typeface="Arial" charset="0"/>
                <a:ea typeface="ＭＳ Ｐゴシック" pitchFamily="34" charset="-128"/>
              </a:defRPr>
            </a:lvl3pPr>
            <a:lvl4pPr marL="1600200" indent="-228600">
              <a:tabLst>
                <a:tab pos="288925" algn="l"/>
                <a:tab pos="801688" algn="l"/>
              </a:tabLst>
              <a:defRPr sz="2400">
                <a:solidFill>
                  <a:schemeClr val="tx1"/>
                </a:solidFill>
                <a:latin typeface="Arial" charset="0"/>
                <a:ea typeface="ＭＳ Ｐゴシック" pitchFamily="34" charset="-128"/>
              </a:defRPr>
            </a:lvl4pPr>
            <a:lvl5pPr marL="2057400" indent="-228600">
              <a:tabLst>
                <a:tab pos="288925" algn="l"/>
                <a:tab pos="801688" algn="l"/>
              </a:tabLst>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288925" algn="l"/>
                <a:tab pos="801688" algn="l"/>
              </a:tabLs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288925" algn="l"/>
                <a:tab pos="801688" algn="l"/>
              </a:tabLs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288925" algn="l"/>
                <a:tab pos="801688" algn="l"/>
              </a:tabLs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288925" algn="l"/>
                <a:tab pos="801688" algn="l"/>
              </a:tabLst>
              <a:defRPr sz="2400">
                <a:solidFill>
                  <a:schemeClr val="tx1"/>
                </a:solidFill>
                <a:latin typeface="Arial" charset="0"/>
                <a:ea typeface="ＭＳ Ｐゴシック" pitchFamily="34" charset="-128"/>
              </a:defRPr>
            </a:lvl9pPr>
          </a:lstStyle>
          <a:p>
            <a:pPr marL="171450" indent="0" defTabSz="1371600" eaLnBrk="0" fontAlgn="base" hangingPunct="0">
              <a:spcBef>
                <a:spcPct val="0"/>
              </a:spcBef>
              <a:spcAft>
                <a:spcPts val="1800"/>
              </a:spcAft>
              <a:tabLst>
                <a:tab pos="433388" algn="l"/>
                <a:tab pos="1202532" algn="l"/>
              </a:tabLst>
            </a:pPr>
            <a:r>
              <a:rPr lang="en-US" sz="3300" b="1" dirty="0">
                <a:solidFill>
                  <a:srgbClr val="000000"/>
                </a:solidFill>
                <a:latin typeface="Times New Roman" panose="02020603050405020304" pitchFamily="18" charset="0"/>
                <a:cs typeface="Times New Roman" panose="02020603050405020304" pitchFamily="18" charset="0"/>
              </a:rPr>
              <a:t>			</a:t>
            </a:r>
            <a:r>
              <a:rPr lang="en-US" sz="2700" b="1" dirty="0">
                <a:solidFill>
                  <a:srgbClr val="000000"/>
                </a:solidFill>
                <a:latin typeface="Times New Roman" panose="02020603050405020304" pitchFamily="18" charset="0"/>
                <a:cs typeface="Times New Roman" panose="02020603050405020304" pitchFamily="18" charset="0"/>
              </a:rPr>
              <a:t>Installation Updates</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Health Protection Condition Bravo (HPCON B)</a:t>
            </a:r>
          </a:p>
          <a:p>
            <a:pPr marL="3429000" lvl="4"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No masks required in most Navy Facilities; 50% indoor capacity</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Congressional Visit: US Rep. Rob </a:t>
            </a:r>
            <a:r>
              <a:rPr lang="en-US" sz="2700" dirty="0" err="1">
                <a:solidFill>
                  <a:srgbClr val="000000"/>
                </a:solidFill>
                <a:latin typeface="Times New Roman" panose="02020603050405020304" pitchFamily="18" charset="0"/>
                <a:cs typeface="Times New Roman" panose="02020603050405020304" pitchFamily="18" charset="0"/>
              </a:rPr>
              <a:t>Wittman</a:t>
            </a:r>
            <a:r>
              <a:rPr lang="en-US" sz="2700" dirty="0">
                <a:solidFill>
                  <a:srgbClr val="000000"/>
                </a:solidFill>
                <a:latin typeface="Times New Roman" panose="02020603050405020304" pitchFamily="18" charset="0"/>
                <a:cs typeface="Times New Roman" panose="02020603050405020304" pitchFamily="18" charset="0"/>
              </a:rPr>
              <a:t> 28 January</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19th Space Defense Squadron Activation Ceremony (US Space Force) 6 April</a:t>
            </a:r>
          </a:p>
          <a:p>
            <a:pPr marL="1371600" lvl="2" indent="0" defTabSz="1371600" eaLnBrk="0" fontAlgn="base" hangingPunct="0">
              <a:spcBef>
                <a:spcPct val="0"/>
              </a:spcBef>
              <a:spcAft>
                <a:spcPts val="1800"/>
              </a:spcAft>
              <a:tabLst>
                <a:tab pos="433388" algn="l"/>
                <a:tab pos="1202532" algn="l"/>
              </a:tabLst>
            </a:pPr>
            <a:r>
              <a:rPr lang="en-US" sz="2700" b="1" dirty="0">
                <a:solidFill>
                  <a:srgbClr val="000000"/>
                </a:solidFill>
                <a:latin typeface="Times New Roman" panose="02020603050405020304" pitchFamily="18" charset="0"/>
                <a:cs typeface="Times New Roman" panose="02020603050405020304" pitchFamily="18" charset="0"/>
              </a:rPr>
              <a:t>Partnership Initiatives</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Intergovernmental Service Agreements (IGSA) with King George County:</a:t>
            </a:r>
          </a:p>
          <a:p>
            <a:pPr marL="3429000" lvl="4"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Wastewater Treatment Plant Chemicals</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Coordination with State Historic Preservation Office on potential PPV initiative to update / modernize residential housing</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NSA South Potomac working with King George County on Military Overlay Zoning</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REPI Challenge Proposal submitted (20 March)</a:t>
            </a:r>
          </a:p>
          <a:p>
            <a:pPr marL="2743200" lvl="3" indent="-685800" defTabSz="1371600" eaLnBrk="0" fontAlgn="base" hangingPunct="0">
              <a:spcBef>
                <a:spcPct val="0"/>
              </a:spcBef>
              <a:spcAft>
                <a:spcPts val="1800"/>
              </a:spcAft>
              <a:buFont typeface="Arial" panose="020B0604020202020204" pitchFamily="34" charset="0"/>
              <a:buChar char="•"/>
              <a:tabLst>
                <a:tab pos="433388" algn="l"/>
                <a:tab pos="1202532" algn="l"/>
              </a:tabLst>
            </a:pPr>
            <a:r>
              <a:rPr lang="en-US" sz="2700" dirty="0">
                <a:solidFill>
                  <a:srgbClr val="000000"/>
                </a:solidFill>
                <a:latin typeface="Times New Roman" panose="02020603050405020304" pitchFamily="18" charset="0"/>
                <a:cs typeface="Times New Roman" panose="02020603050405020304" pitchFamily="18" charset="0"/>
              </a:rPr>
              <a:t>Collaboration with William &amp; Mary to survey eagle nesting – numbers are increasing </a:t>
            </a:r>
            <a:endParaRPr lang="en-US" sz="2550" dirty="0">
              <a:solidFill>
                <a:srgbClr val="000000"/>
              </a:solidFill>
              <a:latin typeface="Times New Roman" panose="02020603050405020304" pitchFamily="18" charset="0"/>
              <a:cs typeface="Times New Roman" panose="02020603050405020304" pitchFamily="18" charset="0"/>
            </a:endParaRPr>
          </a:p>
          <a:p>
            <a:pPr marL="2743200" lvl="3" indent="-685800" defTabSz="1371600" eaLnBrk="0" fontAlgn="base" hangingPunct="0">
              <a:spcBef>
                <a:spcPct val="0"/>
              </a:spcBef>
              <a:spcAft>
                <a:spcPts val="2700"/>
              </a:spcAft>
              <a:buFont typeface="Arial" panose="020B0604020202020204" pitchFamily="34" charset="0"/>
              <a:buChar char="•"/>
              <a:tabLst>
                <a:tab pos="433388" algn="l"/>
                <a:tab pos="1202532" algn="l"/>
              </a:tabLst>
            </a:pPr>
            <a:endParaRPr lang="en-US" sz="2550" b="1" dirty="0">
              <a:solidFill>
                <a:srgbClr val="000000"/>
              </a:solidFill>
              <a:latin typeface="Times New Roman" panose="02020603050405020304" pitchFamily="18" charset="0"/>
              <a:cs typeface="Times New Roman" panose="02020603050405020304" pitchFamily="18" charset="0"/>
            </a:endParaRPr>
          </a:p>
          <a:p>
            <a:pPr marL="1371600" lvl="2" indent="0" defTabSz="1371600" eaLnBrk="0" fontAlgn="base" hangingPunct="0">
              <a:spcBef>
                <a:spcPct val="0"/>
              </a:spcBef>
              <a:spcAft>
                <a:spcPts val="2700"/>
              </a:spcAft>
              <a:tabLst>
                <a:tab pos="433388" algn="l"/>
                <a:tab pos="1202532" algn="l"/>
              </a:tabLst>
            </a:pPr>
            <a:endParaRPr lang="en-US" sz="255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193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953"/>
          <a:stretch/>
        </p:blipFill>
        <p:spPr>
          <a:xfrm>
            <a:off x="2273019" y="-81357"/>
            <a:ext cx="13716000" cy="10368357"/>
          </a:xfrm>
          <a:prstGeom prst="rect">
            <a:avLst/>
          </a:prstGeom>
        </p:spPr>
      </p:pic>
      <p:sp>
        <p:nvSpPr>
          <p:cNvPr id="9" name="Rectangle 8"/>
          <p:cNvSpPr/>
          <p:nvPr/>
        </p:nvSpPr>
        <p:spPr>
          <a:xfrm>
            <a:off x="2260038" y="-162714"/>
            <a:ext cx="13716000" cy="199103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sz="2700" b="1"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6" name="Rectangle 3"/>
          <p:cNvSpPr>
            <a:spLocks noChangeArrowheads="1"/>
          </p:cNvSpPr>
          <p:nvPr/>
        </p:nvSpPr>
        <p:spPr bwMode="auto">
          <a:xfrm>
            <a:off x="3211798" y="2714933"/>
            <a:ext cx="11864402"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5400" dirty="0">
                <a:solidFill>
                  <a:schemeClr val="accent1">
                    <a:lumMod val="50000"/>
                  </a:schemeClr>
                </a:solidFill>
                <a:latin typeface=" Arial"/>
                <a:ea typeface="Calibri" panose="020F0502020204030204" pitchFamily="34" charset="0"/>
                <a:cs typeface="Times New Roman" panose="02020603050405020304" pitchFamily="18" charset="0"/>
              </a:rPr>
              <a:t/>
            </a:r>
            <a:br>
              <a:rPr lang="en-US" altLang="en-US" sz="5400" dirty="0">
                <a:solidFill>
                  <a:schemeClr val="accent1">
                    <a:lumMod val="50000"/>
                  </a:schemeClr>
                </a:solidFill>
                <a:latin typeface=" Arial"/>
                <a:ea typeface="Calibri" panose="020F0502020204030204" pitchFamily="34" charset="0"/>
                <a:cs typeface="Times New Roman" panose="02020603050405020304" pitchFamily="18" charset="0"/>
              </a:rPr>
            </a:br>
            <a:r>
              <a:rPr lang="en-US" altLang="en-US" sz="5400" b="1" dirty="0">
                <a:solidFill>
                  <a:schemeClr val="accent1">
                    <a:lumMod val="50000"/>
                  </a:schemeClr>
                </a:solidFill>
                <a:latin typeface=" Arial"/>
                <a:ea typeface="Calibri" panose="020F0502020204030204" pitchFamily="34" charset="0"/>
                <a:cs typeface="Times New Roman" panose="02020603050405020304" pitchFamily="18" charset="0"/>
              </a:rPr>
              <a:t>The Honorable </a:t>
            </a:r>
            <a:r>
              <a:rPr lang="en-US" altLang="en-US" sz="5400" b="1" dirty="0" smtClean="0">
                <a:solidFill>
                  <a:schemeClr val="accent1">
                    <a:lumMod val="50000"/>
                  </a:schemeClr>
                </a:solidFill>
                <a:latin typeface=" Arial"/>
                <a:ea typeface="Calibri" panose="020F0502020204030204" pitchFamily="34" charset="0"/>
                <a:cs typeface="Times New Roman" panose="02020603050405020304" pitchFamily="18" charset="0"/>
              </a:rPr>
              <a:t>Craig C. Crenshaw</a:t>
            </a:r>
            <a:br>
              <a:rPr lang="en-US" altLang="en-US" sz="5400" b="1" dirty="0" smtClean="0">
                <a:solidFill>
                  <a:schemeClr val="accent1">
                    <a:lumMod val="50000"/>
                  </a:schemeClr>
                </a:solidFill>
                <a:latin typeface=" Arial"/>
                <a:ea typeface="Calibri" panose="020F0502020204030204" pitchFamily="34" charset="0"/>
                <a:cs typeface="Times New Roman" panose="02020603050405020304" pitchFamily="18" charset="0"/>
              </a:rPr>
            </a:br>
            <a:endParaRPr lang="en-US" altLang="en-US" sz="5400" b="1" dirty="0">
              <a:solidFill>
                <a:schemeClr val="accent1">
                  <a:lumMod val="50000"/>
                </a:schemeClr>
              </a:solidFill>
              <a:latin typeface=" Arial"/>
              <a:cs typeface="Times New Roman" panose="02020603050405020304" pitchFamily="18" charset="0"/>
            </a:endParaRPr>
          </a:p>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cs typeface="Times New Roman" panose="02020603050405020304" pitchFamily="18" charset="0"/>
              </a:rPr>
              <a:t>Secretary </a:t>
            </a:r>
            <a:r>
              <a:rPr lang="en-US" altLang="en-US" sz="4800" b="1" dirty="0">
                <a:solidFill>
                  <a:schemeClr val="accent1">
                    <a:lumMod val="50000"/>
                  </a:schemeClr>
                </a:solidFill>
                <a:latin typeface=" Arial"/>
                <a:cs typeface="Times New Roman" panose="02020603050405020304" pitchFamily="18" charset="0"/>
              </a:rPr>
              <a:t>of Veterans &amp; Defense </a:t>
            </a:r>
            <a:r>
              <a:rPr lang="en-US" altLang="en-US" sz="4800" b="1" dirty="0" smtClean="0">
                <a:solidFill>
                  <a:schemeClr val="accent1">
                    <a:lumMod val="50000"/>
                  </a:schemeClr>
                </a:solidFill>
                <a:latin typeface=" Arial"/>
                <a:cs typeface="Times New Roman" panose="02020603050405020304" pitchFamily="18" charset="0"/>
              </a:rPr>
              <a:t>Affairs</a:t>
            </a:r>
          </a:p>
          <a:p>
            <a:pPr algn="ctr" defTabSz="1371600" eaLnBrk="0" fontAlgn="base" hangingPunct="0">
              <a:spcBef>
                <a:spcPct val="0"/>
              </a:spcBef>
              <a:spcAft>
                <a:spcPct val="0"/>
              </a:spcAft>
            </a:pPr>
            <a:r>
              <a:rPr lang="en-US" altLang="en-US" sz="4800" b="1" dirty="0" smtClean="0">
                <a:solidFill>
                  <a:schemeClr val="accent1">
                    <a:lumMod val="50000"/>
                  </a:schemeClr>
                </a:solidFill>
                <a:latin typeface=" Arial"/>
                <a:cs typeface="Times New Roman" panose="02020603050405020304" pitchFamily="18" charset="0"/>
              </a:rPr>
              <a:t>Chair</a:t>
            </a:r>
            <a:endParaRPr lang="en-US" altLang="en-US" sz="4800" b="1" dirty="0">
              <a:solidFill>
                <a:schemeClr val="accent1">
                  <a:lumMod val="50000"/>
                </a:schemeClr>
              </a:solidFill>
              <a:latin typeface=" Arial"/>
            </a:endParaRPr>
          </a:p>
          <a:p>
            <a:pPr algn="ctr" defTabSz="1371600" eaLnBrk="0" fontAlgn="base" hangingPunct="0">
              <a:spcBef>
                <a:spcPct val="0"/>
              </a:spcBef>
              <a:spcAft>
                <a:spcPct val="0"/>
              </a:spcAft>
            </a:pPr>
            <a:endParaRPr lang="en-US" altLang="en-US" sz="5400" dirty="0">
              <a:solidFill>
                <a:schemeClr val="accent1">
                  <a:lumMod val="50000"/>
                </a:schemeClr>
              </a:solidFill>
              <a:latin typeface=" Arial"/>
            </a:endParaRPr>
          </a:p>
        </p:txBody>
      </p:sp>
      <p:sp>
        <p:nvSpPr>
          <p:cNvPr id="7" name="Rectangle 3"/>
          <p:cNvSpPr>
            <a:spLocks noChangeArrowheads="1"/>
          </p:cNvSpPr>
          <p:nvPr/>
        </p:nvSpPr>
        <p:spPr bwMode="auto">
          <a:xfrm>
            <a:off x="6475807" y="533319"/>
            <a:ext cx="531042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4800" b="1" dirty="0">
                <a:solidFill>
                  <a:schemeClr val="accent1">
                    <a:lumMod val="50000"/>
                  </a:schemeClr>
                </a:solidFill>
                <a:latin typeface=" Arial"/>
                <a:cs typeface="Times New Roman" panose="02020603050405020304" pitchFamily="18" charset="0"/>
              </a:rPr>
              <a:t>Closing Remarks</a:t>
            </a:r>
            <a:endParaRPr lang="en-US" altLang="en-US" sz="4800" b="1" dirty="0">
              <a:solidFill>
                <a:schemeClr val="accent1">
                  <a:lumMod val="50000"/>
                </a:schemeClr>
              </a:solidFill>
              <a:latin typeface=" Arial"/>
            </a:endParaRPr>
          </a:p>
        </p:txBody>
      </p:sp>
      <p:sp>
        <p:nvSpPr>
          <p:cNvPr id="2" name="Slide Number Placeholder 1"/>
          <p:cNvSpPr>
            <a:spLocks noGrp="1"/>
          </p:cNvSpPr>
          <p:nvPr>
            <p:ph type="sldNum" sz="quarter" idx="12"/>
          </p:nvPr>
        </p:nvSpPr>
        <p:spPr/>
        <p:txBody>
          <a:bodyPr/>
          <a:lstStyle/>
          <a:p>
            <a:fld id="{D8583AAA-862F-4158-B8BC-A0B1E31BA8A4}" type="slidenum">
              <a:rPr lang="en-US" smtClean="0"/>
              <a:t>29</a:t>
            </a:fld>
            <a:endParaRPr lang="en-US"/>
          </a:p>
        </p:txBody>
      </p:sp>
    </p:spTree>
    <p:extLst>
      <p:ext uri="{BB962C8B-B14F-4D97-AF65-F5344CB8AC3E}">
        <p14:creationId xmlns:p14="http://schemas.microsoft.com/office/powerpoint/2010/main" val="2826371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953"/>
          <a:stretch/>
        </p:blipFill>
        <p:spPr>
          <a:xfrm>
            <a:off x="2273019" y="-81357"/>
            <a:ext cx="13716000" cy="10368357"/>
          </a:xfrm>
          <a:prstGeom prst="rect">
            <a:avLst/>
          </a:prstGeom>
        </p:spPr>
      </p:pic>
      <p:sp>
        <p:nvSpPr>
          <p:cNvPr id="9" name="Rectangle 8"/>
          <p:cNvSpPr/>
          <p:nvPr/>
        </p:nvSpPr>
        <p:spPr>
          <a:xfrm>
            <a:off x="2260038" y="-162714"/>
            <a:ext cx="13716000" cy="199103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indent="-257175">
              <a:buFont typeface="Arial" panose="020B0604020202020204" pitchFamily="34" charset="0"/>
              <a:buChar char="•"/>
            </a:pPr>
            <a:endParaRPr lang="en-US" sz="2700" b="1"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6" name="Rectangle 3"/>
          <p:cNvSpPr>
            <a:spLocks noChangeArrowheads="1"/>
          </p:cNvSpPr>
          <p:nvPr/>
        </p:nvSpPr>
        <p:spPr bwMode="auto">
          <a:xfrm>
            <a:off x="8992487" y="4397587"/>
            <a:ext cx="277064"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5400" dirty="0">
                <a:solidFill>
                  <a:schemeClr val="accent1">
                    <a:lumMod val="50000"/>
                  </a:schemeClr>
                </a:solidFill>
                <a:latin typeface=" Arial"/>
                <a:ea typeface="Calibri" panose="020F0502020204030204" pitchFamily="34" charset="0"/>
                <a:cs typeface="Times New Roman" panose="02020603050405020304" pitchFamily="18" charset="0"/>
              </a:rPr>
              <a:t/>
            </a:r>
            <a:br>
              <a:rPr lang="en-US" altLang="en-US" sz="5400" dirty="0">
                <a:solidFill>
                  <a:schemeClr val="accent1">
                    <a:lumMod val="50000"/>
                  </a:schemeClr>
                </a:solidFill>
                <a:latin typeface=" Arial"/>
                <a:ea typeface="Calibri" panose="020F0502020204030204" pitchFamily="34" charset="0"/>
                <a:cs typeface="Times New Roman" panose="02020603050405020304" pitchFamily="18" charset="0"/>
              </a:rPr>
            </a:br>
            <a:endParaRPr lang="en-US" altLang="en-US" sz="5400" dirty="0">
              <a:solidFill>
                <a:schemeClr val="accent1">
                  <a:lumMod val="50000"/>
                </a:schemeClr>
              </a:solidFill>
              <a:latin typeface=" Arial"/>
            </a:endParaRPr>
          </a:p>
        </p:txBody>
      </p:sp>
      <p:sp>
        <p:nvSpPr>
          <p:cNvPr id="7" name="Rectangle 3"/>
          <p:cNvSpPr>
            <a:spLocks noChangeArrowheads="1"/>
          </p:cNvSpPr>
          <p:nvPr/>
        </p:nvSpPr>
        <p:spPr bwMode="auto">
          <a:xfrm>
            <a:off x="7862399" y="533319"/>
            <a:ext cx="253723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pPr>
            <a:r>
              <a:rPr lang="en-US" altLang="en-US" sz="4800" b="1" dirty="0">
                <a:solidFill>
                  <a:schemeClr val="accent1">
                    <a:lumMod val="50000"/>
                  </a:schemeClr>
                </a:solidFill>
                <a:latin typeface=" Arial"/>
                <a:cs typeface="Times New Roman" panose="02020603050405020304" pitchFamily="18" charset="0"/>
              </a:rPr>
              <a:t>Agenda</a:t>
            </a:r>
            <a:endParaRPr lang="en-US" altLang="en-US" sz="4800" b="1" dirty="0">
              <a:solidFill>
                <a:schemeClr val="accent1">
                  <a:lumMod val="50000"/>
                </a:schemeClr>
              </a:solidFill>
              <a:latin typeface=" Arial"/>
            </a:endParaRPr>
          </a:p>
        </p:txBody>
      </p:sp>
      <p:sp>
        <p:nvSpPr>
          <p:cNvPr id="2" name="Slide Number Placeholder 1"/>
          <p:cNvSpPr>
            <a:spLocks noGrp="1"/>
          </p:cNvSpPr>
          <p:nvPr>
            <p:ph type="sldNum" sz="quarter" idx="4294967295"/>
          </p:nvPr>
        </p:nvSpPr>
        <p:spPr/>
        <p:txBody>
          <a:bodyPr/>
          <a:lstStyle/>
          <a:p>
            <a:fld id="{D8583AAA-862F-4158-B8BC-A0B1E31BA8A4}" type="slidenum">
              <a:rPr lang="en-US" smtClean="0"/>
              <a:t>3</a:t>
            </a:fld>
            <a:endParaRPr lang="en-US"/>
          </a:p>
        </p:txBody>
      </p:sp>
      <p:sp>
        <p:nvSpPr>
          <p:cNvPr id="3" name="Text Placeholder 2"/>
          <p:cNvSpPr>
            <a:spLocks noGrp="1"/>
          </p:cNvSpPr>
          <p:nvPr>
            <p:ph type="body" idx="1"/>
          </p:nvPr>
        </p:nvSpPr>
        <p:spPr>
          <a:xfrm>
            <a:off x="2376388" y="2171700"/>
            <a:ext cx="13535224" cy="7671331"/>
          </a:xfrm>
        </p:spPr>
        <p:txBody>
          <a:bodyPr/>
          <a:lstStyle/>
          <a:p>
            <a:r>
              <a:rPr lang="en-US" sz="2000" b="1" dirty="0" smtClean="0"/>
              <a:t>1300 </a:t>
            </a:r>
            <a:r>
              <a:rPr lang="en-US" sz="2000" b="1" dirty="0"/>
              <a:t>- </a:t>
            </a:r>
            <a:r>
              <a:rPr lang="en-US" sz="2000" b="1" dirty="0" smtClean="0"/>
              <a:t>1340	Welcome</a:t>
            </a:r>
          </a:p>
          <a:p>
            <a:r>
              <a:rPr lang="en-US" sz="2000" b="1" dirty="0"/>
              <a:t>	</a:t>
            </a:r>
            <a:r>
              <a:rPr lang="en-US" sz="2000" b="1" dirty="0" smtClean="0"/>
              <a:t>	Governor </a:t>
            </a:r>
            <a:r>
              <a:rPr lang="en-US" sz="2000" b="1" dirty="0" err="1" smtClean="0"/>
              <a:t>Youngkin</a:t>
            </a:r>
            <a:r>
              <a:rPr lang="en-US" sz="2000" b="1" dirty="0" smtClean="0"/>
              <a:t> remarks</a:t>
            </a:r>
          </a:p>
          <a:p>
            <a:r>
              <a:rPr lang="en-US" sz="2000" b="1" dirty="0"/>
              <a:t> </a:t>
            </a:r>
            <a:r>
              <a:rPr lang="en-US" sz="2000" b="1" dirty="0" smtClean="0"/>
              <a:t>                         Attorney General </a:t>
            </a:r>
            <a:r>
              <a:rPr lang="en-US" sz="2000" b="1" dirty="0" err="1" smtClean="0"/>
              <a:t>Miyares</a:t>
            </a:r>
            <a:r>
              <a:rPr lang="en-US" sz="2000" b="1" dirty="0" smtClean="0"/>
              <a:t> remarks</a:t>
            </a:r>
            <a:br>
              <a:rPr lang="en-US" sz="2000" b="1" dirty="0" smtClean="0"/>
            </a:br>
            <a:endParaRPr lang="en-US" sz="2000" b="1" dirty="0"/>
          </a:p>
          <a:p>
            <a:r>
              <a:rPr lang="en-US" sz="2000" b="1" dirty="0" smtClean="0"/>
              <a:t>1340 - 1345	Break</a:t>
            </a:r>
            <a:br>
              <a:rPr lang="en-US" sz="2000" b="1" dirty="0" smtClean="0"/>
            </a:br>
            <a:endParaRPr lang="en-US" sz="2000" b="1" dirty="0"/>
          </a:p>
          <a:p>
            <a:r>
              <a:rPr lang="en-US" sz="2000" b="1" dirty="0" smtClean="0"/>
              <a:t>1345 - 1400 	Secretary Crenshaw remarks</a:t>
            </a:r>
            <a:br>
              <a:rPr lang="en-US" sz="2000" b="1" dirty="0" smtClean="0"/>
            </a:br>
            <a:endParaRPr lang="en-US" sz="2000" b="1" dirty="0"/>
          </a:p>
          <a:p>
            <a:r>
              <a:rPr lang="en-US" sz="2000" b="1" dirty="0" smtClean="0"/>
              <a:t>1400 </a:t>
            </a:r>
            <a:r>
              <a:rPr lang="en-US" sz="2000" b="1" dirty="0"/>
              <a:t>- </a:t>
            </a:r>
            <a:r>
              <a:rPr lang="en-US" sz="2000" b="1" dirty="0" smtClean="0"/>
              <a:t>1430 	Federal </a:t>
            </a:r>
            <a:r>
              <a:rPr lang="en-US" sz="2000" b="1" dirty="0"/>
              <a:t>Update &amp; Growing the Military Mission</a:t>
            </a:r>
          </a:p>
          <a:p>
            <a:r>
              <a:rPr lang="en-US" sz="2000" b="1" dirty="0" smtClean="0"/>
              <a:t>		The </a:t>
            </a:r>
            <a:r>
              <a:rPr lang="en-US" sz="2000" b="1" dirty="0"/>
              <a:t>Roosevelt Group</a:t>
            </a:r>
          </a:p>
          <a:p>
            <a:r>
              <a:rPr lang="en-US" sz="2000" b="1" dirty="0" smtClean="0"/>
              <a:t>		Matrix </a:t>
            </a:r>
            <a:r>
              <a:rPr lang="en-US" sz="2000" b="1" dirty="0"/>
              <a:t>Design </a:t>
            </a:r>
            <a:r>
              <a:rPr lang="en-US" sz="2000" b="1" dirty="0" smtClean="0"/>
              <a:t>Group</a:t>
            </a:r>
            <a:br>
              <a:rPr lang="en-US" sz="2000" b="1" dirty="0" smtClean="0"/>
            </a:br>
            <a:endParaRPr lang="en-US" sz="2000" b="1" dirty="0"/>
          </a:p>
          <a:p>
            <a:r>
              <a:rPr lang="en-US" sz="2000" b="1" dirty="0" smtClean="0"/>
              <a:t>1430 </a:t>
            </a:r>
            <a:r>
              <a:rPr lang="en-US" sz="2000" b="1" dirty="0"/>
              <a:t>- </a:t>
            </a:r>
            <a:r>
              <a:rPr lang="en-US" sz="2000" b="1" dirty="0" smtClean="0"/>
              <a:t>1500	Networking break</a:t>
            </a:r>
          </a:p>
          <a:p>
            <a:endParaRPr lang="en-US" sz="2000" b="1" dirty="0"/>
          </a:p>
          <a:p>
            <a:r>
              <a:rPr lang="en-US" sz="2000" b="1" dirty="0" smtClean="0"/>
              <a:t>1500 – 1520      Partners in PROMISE (Protecting the Rights of Military Children in Special Education)</a:t>
            </a:r>
            <a:endParaRPr lang="en-US" sz="2000" b="1" dirty="0"/>
          </a:p>
          <a:p>
            <a:r>
              <a:rPr lang="en-US" sz="2000" b="1" dirty="0" smtClean="0"/>
              <a:t>		</a:t>
            </a:r>
          </a:p>
          <a:p>
            <a:r>
              <a:rPr lang="en-US" sz="2000" b="1" dirty="0" smtClean="0"/>
              <a:t>1520 – 1555      Commanders’ Updates</a:t>
            </a:r>
            <a:br>
              <a:rPr lang="en-US" sz="2000" b="1" dirty="0" smtClean="0"/>
            </a:br>
            <a:endParaRPr lang="en-US" sz="2000" b="1" dirty="0"/>
          </a:p>
          <a:p>
            <a:r>
              <a:rPr lang="en-US" sz="2000" b="1" dirty="0"/>
              <a:t>1450 - 1500 </a:t>
            </a:r>
            <a:r>
              <a:rPr lang="en-US" sz="2000" b="1" dirty="0" smtClean="0"/>
              <a:t>	Closing </a:t>
            </a:r>
            <a:r>
              <a:rPr lang="en-US" sz="2000" b="1" dirty="0"/>
              <a:t>Remarks</a:t>
            </a:r>
          </a:p>
          <a:p>
            <a:r>
              <a:rPr lang="en-US" sz="2000" b="1" dirty="0" smtClean="0"/>
              <a:t>		Secretary Crenshaw </a:t>
            </a:r>
            <a:endParaRPr lang="en-US" sz="2000" dirty="0"/>
          </a:p>
          <a:p>
            <a:endParaRPr lang="en-US" dirty="0"/>
          </a:p>
        </p:txBody>
      </p:sp>
    </p:spTree>
    <p:extLst>
      <p:ext uri="{BB962C8B-B14F-4D97-AF65-F5344CB8AC3E}">
        <p14:creationId xmlns:p14="http://schemas.microsoft.com/office/powerpoint/2010/main" val="469954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68838" y="-2109788"/>
            <a:ext cx="919163" cy="73818"/>
          </a:xfrm>
        </p:spPr>
        <p:txBody>
          <a:bodyPr>
            <a:normAutofit fontScale="90000"/>
          </a:bodyPr>
          <a:lstStyle/>
          <a:p>
            <a:r>
              <a:rPr lang="en-US" dirty="0" smtClean="0"/>
              <a:t> </a:t>
            </a:r>
            <a:endParaRPr lang="en-US" dirty="0"/>
          </a:p>
        </p:txBody>
      </p:sp>
      <p:grpSp>
        <p:nvGrpSpPr>
          <p:cNvPr id="18" name="Group 17"/>
          <p:cNvGrpSpPr/>
          <p:nvPr/>
        </p:nvGrpSpPr>
        <p:grpSpPr>
          <a:xfrm>
            <a:off x="5362303" y="1475016"/>
            <a:ext cx="7563395" cy="7249884"/>
            <a:chOff x="2103064" y="-149945"/>
            <a:chExt cx="6958047" cy="6903438"/>
          </a:xfrm>
        </p:grpSpPr>
        <p:pic>
          <p:nvPicPr>
            <p:cNvPr id="19" name="Picture 18" descr="File:Virginia National Guard - Embl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928" y="4504379"/>
              <a:ext cx="2249113" cy="22491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Army seal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7412" y="-109049"/>
              <a:ext cx="2209799" cy="22097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Navy seal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2094" y="-149945"/>
              <a:ext cx="2261465" cy="2261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Airforce seal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3064" y="1563458"/>
              <a:ext cx="22288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Marine Corps seal 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7391" y="1511864"/>
              <a:ext cx="2253720" cy="22804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coast guard seal 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0205" y="3505527"/>
              <a:ext cx="2261465" cy="22614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File:Seal of the United States Space Fo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1829" y="3595396"/>
              <a:ext cx="2241117" cy="22411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Image result for seal of virginia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30813" y="1775034"/>
              <a:ext cx="2729345" cy="27293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7009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953"/>
          <a:stretch/>
        </p:blipFill>
        <p:spPr>
          <a:xfrm>
            <a:off x="2286000" y="-143402"/>
            <a:ext cx="13716000" cy="10449714"/>
          </a:xfrm>
          <a:prstGeom prst="rect">
            <a:avLst/>
          </a:prstGeom>
        </p:spPr>
      </p:pic>
      <p:sp>
        <p:nvSpPr>
          <p:cNvPr id="6" name="Rectangle 5"/>
          <p:cNvSpPr/>
          <p:nvPr/>
        </p:nvSpPr>
        <p:spPr>
          <a:xfrm>
            <a:off x="2260038" y="-162714"/>
            <a:ext cx="13716000" cy="1241391"/>
          </a:xfrm>
          <a:prstGeom prst="rect">
            <a:avLst/>
          </a:prstGeom>
          <a:solidFill>
            <a:schemeClr val="accent1">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
        <p:nvSpPr>
          <p:cNvPr id="7" name="Rectangle 2"/>
          <p:cNvSpPr>
            <a:spLocks noChangeArrowheads="1"/>
          </p:cNvSpPr>
          <p:nvPr/>
        </p:nvSpPr>
        <p:spPr bwMode="auto">
          <a:xfrm>
            <a:off x="-386687" y="3050001"/>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453382" y="109181"/>
            <a:ext cx="13381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F81BD">
                    <a:lumMod val="50000"/>
                  </a:srgbClr>
                </a:solidFill>
                <a:effectLst/>
                <a:uLnTx/>
                <a:uFillTx/>
                <a:latin typeface=" Arial"/>
                <a:ea typeface="+mn-ea"/>
                <a:cs typeface="+mn-cs"/>
              </a:rPr>
              <a:t>Growing the Military </a:t>
            </a:r>
            <a:r>
              <a:rPr kumimoji="0" lang="en-US" sz="5400" b="1" i="0" u="none" strike="noStrike" kern="1200" cap="none" spc="0" normalizeH="0" baseline="0" noProof="0" dirty="0" smtClean="0">
                <a:ln>
                  <a:noFill/>
                </a:ln>
                <a:solidFill>
                  <a:srgbClr val="4F81BD">
                    <a:lumMod val="50000"/>
                  </a:srgbClr>
                </a:solidFill>
                <a:effectLst/>
                <a:uLnTx/>
                <a:uFillTx/>
                <a:latin typeface=" Arial"/>
                <a:ea typeface="+mn-ea"/>
                <a:cs typeface="+mn-cs"/>
              </a:rPr>
              <a:t>&amp; Federal Update</a:t>
            </a:r>
            <a:endParaRPr kumimoji="0" lang="en-US" sz="5400" b="1" i="0" u="none" strike="noStrike" kern="1200" cap="none" spc="0" normalizeH="0" baseline="0" noProof="0" dirty="0">
              <a:ln>
                <a:noFill/>
              </a:ln>
              <a:solidFill>
                <a:srgbClr val="4F81BD">
                  <a:lumMod val="50000"/>
                </a:srgbClr>
              </a:solidFill>
              <a:effectLst/>
              <a:uLnTx/>
              <a:uFillTx/>
              <a:latin typeface=" Arial"/>
              <a:ea typeface="+mn-ea"/>
              <a:cs typeface="+mn-cs"/>
            </a:endParaRPr>
          </a:p>
        </p:txBody>
      </p:sp>
      <p:sp>
        <p:nvSpPr>
          <p:cNvPr id="11" name="Rectangle 10"/>
          <p:cNvSpPr/>
          <p:nvPr/>
        </p:nvSpPr>
        <p:spPr>
          <a:xfrm>
            <a:off x="2305472" y="5291197"/>
            <a:ext cx="13677057"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John </a:t>
            </a:r>
            <a:r>
              <a:rPr kumimoji="0" lang="en-US" sz="48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t>Simmons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t>Managing Partner, Roosevelt Group</a:t>
            </a:r>
            <a:r>
              <a:rPr kumimoji="0" lang="en-US" sz="4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r>
            <a:br>
              <a:rPr kumimoji="0" lang="en-US" sz="4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2298981" y="3009900"/>
            <a:ext cx="1369003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t>Charlie Perham</a:t>
            </a:r>
            <a:br>
              <a:rPr kumimoji="0" lang="en-US" sz="48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smtClean="0">
                <a:ln>
                  <a:noFill/>
                </a:ln>
                <a:solidFill>
                  <a:srgbClr val="4F81BD">
                    <a:lumMod val="50000"/>
                  </a:srgbClr>
                </a:solidFill>
                <a:effectLst/>
                <a:uLnTx/>
                <a:uFillTx/>
                <a:latin typeface="Arial" panose="020B0604020202020204" pitchFamily="34" charset="0"/>
                <a:ea typeface="+mn-ea"/>
                <a:cs typeface="Arial" panose="020B0604020202020204" pitchFamily="34" charset="0"/>
              </a:rPr>
              <a:t>MATRIX </a:t>
            </a:r>
            <a:r>
              <a:rPr kumimoji="0" lang="en-US" sz="4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Design Group</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Rectangle 2"/>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 name="Rectangle 7"/>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0" name="Rectangle 9"/>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2" name="Rectangle 11"/>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3" name="Rectangle 12"/>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4" name="Rectangle 13"/>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799497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p:nvPr/>
        </p:nvSpPr>
        <p:spPr>
          <a:xfrm>
            <a:off x="387712" y="9364625"/>
            <a:ext cx="12677100" cy="443100"/>
          </a:xfrm>
          <a:prstGeom prst="rect">
            <a:avLst/>
          </a:prstGeom>
          <a:noFill/>
          <a:ln>
            <a:noFill/>
          </a:ln>
        </p:spPr>
        <p:txBody>
          <a:bodyPr spcFirstLastPara="1" wrap="square" lIns="0" tIns="1205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HONORED TO SERVE GREAT COMPANIES &amp; COMMUNITIES</a:t>
            </a:r>
            <a:endParaRPr kumimoji="0" sz="2800" b="0" i="0" u="none" strike="noStrike" kern="0" cap="none" spc="0" normalizeH="0" baseline="0" noProof="0">
              <a:ln>
                <a:noFill/>
              </a:ln>
              <a:solidFill>
                <a:srgbClr val="000000"/>
              </a:solidFill>
              <a:effectLst/>
              <a:uLnTx/>
              <a:uFillTx/>
              <a:latin typeface="Poppins Medium"/>
              <a:ea typeface="Poppins Medium"/>
              <a:cs typeface="Poppins Medium"/>
              <a:sym typeface="Poppins Medium"/>
            </a:endParaRPr>
          </a:p>
        </p:txBody>
      </p:sp>
      <p:sp>
        <p:nvSpPr>
          <p:cNvPr id="99" name="Google Shape;99;p18"/>
          <p:cNvSpPr/>
          <p:nvPr/>
        </p:nvSpPr>
        <p:spPr>
          <a:xfrm>
            <a:off x="547212" y="2781300"/>
            <a:ext cx="8601075" cy="2743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18"/>
          <p:cNvSpPr txBox="1"/>
          <p:nvPr/>
        </p:nvSpPr>
        <p:spPr>
          <a:xfrm>
            <a:off x="2002388" y="6618775"/>
            <a:ext cx="5690700" cy="1329000"/>
          </a:xfrm>
          <a:prstGeom prst="rect">
            <a:avLst/>
          </a:prstGeom>
          <a:noFill/>
          <a:ln>
            <a:noFill/>
          </a:ln>
        </p:spPr>
        <p:txBody>
          <a:bodyPr spcFirstLastPara="1" wrap="square" lIns="0" tIns="1205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VMAC Legislative Update</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March 31, 2022</a:t>
            </a:r>
            <a:endParaRPr kumimoji="0"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Poppins"/>
              <a:ea typeface="Poppins"/>
              <a:cs typeface="Poppins"/>
              <a:sym typeface="Poppins"/>
            </a:endParaRPr>
          </a:p>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000000"/>
              </a:solidFill>
              <a:effectLst/>
              <a:uLnTx/>
              <a:uFillTx/>
              <a:latin typeface="Poppins Medium"/>
              <a:ea typeface="Poppins Medium"/>
              <a:cs typeface="Poppins Medium"/>
              <a:sym typeface="Poppins Medium"/>
            </a:endParaRPr>
          </a:p>
        </p:txBody>
      </p:sp>
      <p:sp>
        <p:nvSpPr>
          <p:cNvPr id="101" name="Google Shape;101;p18"/>
          <p:cNvSpPr txBox="1">
            <a:spLocks noGrp="1"/>
          </p:cNvSpPr>
          <p:nvPr>
            <p:ph type="sldNum" idx="12"/>
          </p:nvPr>
        </p:nvSpPr>
        <p:spPr>
          <a:xfrm>
            <a:off x="13167361" y="9566910"/>
            <a:ext cx="4206300" cy="514500"/>
          </a:xfrm>
          <a:prstGeom prst="rect">
            <a:avLst/>
          </a:prstGeom>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spTree>
    <p:extLst>
      <p:ext uri="{BB962C8B-B14F-4D97-AF65-F5344CB8AC3E}">
        <p14:creationId xmlns:p14="http://schemas.microsoft.com/office/powerpoint/2010/main" val="2843522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0" y="530500"/>
            <a:ext cx="18288000" cy="86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FY22 Omnibus Appropriations Bill</a:t>
            </a:r>
            <a:endParaRPr/>
          </a:p>
        </p:txBody>
      </p:sp>
      <p:sp>
        <p:nvSpPr>
          <p:cNvPr id="108" name="Google Shape;108;p19"/>
          <p:cNvSpPr txBox="1">
            <a:spLocks noGrp="1"/>
          </p:cNvSpPr>
          <p:nvPr>
            <p:ph type="body" idx="1"/>
          </p:nvPr>
        </p:nvSpPr>
        <p:spPr>
          <a:xfrm>
            <a:off x="667850" y="2478300"/>
            <a:ext cx="13294500" cy="6882300"/>
          </a:xfrm>
          <a:prstGeom prst="rect">
            <a:avLst/>
          </a:prstGeom>
        </p:spPr>
        <p:txBody>
          <a:bodyPr spcFirstLastPara="1" wrap="square" lIns="0" tIns="0" rIns="0" bIns="0" anchor="t" anchorCtr="0">
            <a:noAutofit/>
          </a:bodyPr>
          <a:lstStyle/>
          <a:p>
            <a:pPr marL="457200" lvl="0" indent="-419100" algn="l" rtl="0">
              <a:spcBef>
                <a:spcPts val="0"/>
              </a:spcBef>
              <a:spcAft>
                <a:spcPts val="0"/>
              </a:spcAft>
              <a:buClr>
                <a:srgbClr val="38761D"/>
              </a:buClr>
              <a:buSzPts val="3000"/>
              <a:buChar char="●"/>
            </a:pPr>
            <a:r>
              <a:rPr lang="en-US" sz="3000" b="1">
                <a:solidFill>
                  <a:srgbClr val="38761D"/>
                </a:solidFill>
              </a:rPr>
              <a:t>$1.5 Trillion Package</a:t>
            </a:r>
            <a:endParaRPr sz="3000" b="1">
              <a:solidFill>
                <a:srgbClr val="38761D"/>
              </a:solidFill>
            </a:endParaRPr>
          </a:p>
          <a:p>
            <a:pPr marL="914400" lvl="1" indent="-406400" algn="l" rtl="0">
              <a:spcBef>
                <a:spcPts val="0"/>
              </a:spcBef>
              <a:spcAft>
                <a:spcPts val="0"/>
              </a:spcAft>
              <a:buSzPts val="2800"/>
              <a:buChar char="○"/>
            </a:pPr>
            <a:r>
              <a:rPr lang="en-US" sz="2800" b="1"/>
              <a:t>$782 billion </a:t>
            </a:r>
            <a:r>
              <a:rPr lang="en-US" sz="2800"/>
              <a:t>for defense spending (an increase of 6%)</a:t>
            </a:r>
            <a:endParaRPr sz="2800"/>
          </a:p>
          <a:p>
            <a:pPr marL="914400" lvl="1" indent="-406400" algn="l" rtl="0">
              <a:spcBef>
                <a:spcPts val="0"/>
              </a:spcBef>
              <a:spcAft>
                <a:spcPts val="0"/>
              </a:spcAft>
              <a:buSzPts val="2800"/>
              <a:buChar char="○"/>
            </a:pPr>
            <a:r>
              <a:rPr lang="en-US" sz="2800" b="1"/>
              <a:t>$730 billion</a:t>
            </a:r>
            <a:r>
              <a:rPr lang="en-US" sz="2800"/>
              <a:t> for domestic spending (an increase of 7%)</a:t>
            </a:r>
            <a:endParaRPr sz="2800"/>
          </a:p>
          <a:p>
            <a:pPr marL="457200" lvl="0" indent="0" algn="l" rtl="0">
              <a:spcBef>
                <a:spcPts val="0"/>
              </a:spcBef>
              <a:spcAft>
                <a:spcPts val="0"/>
              </a:spcAft>
              <a:buNone/>
            </a:pPr>
            <a:endParaRPr sz="2800"/>
          </a:p>
          <a:p>
            <a:pPr marL="457200" lvl="0" indent="-419100" algn="l" rtl="0">
              <a:spcBef>
                <a:spcPts val="0"/>
              </a:spcBef>
              <a:spcAft>
                <a:spcPts val="0"/>
              </a:spcAft>
              <a:buClr>
                <a:srgbClr val="38761D"/>
              </a:buClr>
              <a:buSzPts val="3000"/>
              <a:buChar char="●"/>
            </a:pPr>
            <a:r>
              <a:rPr lang="en-US" sz="3000" b="1">
                <a:solidFill>
                  <a:srgbClr val="38761D"/>
                </a:solidFill>
              </a:rPr>
              <a:t>Winners!</a:t>
            </a:r>
            <a:endParaRPr sz="3000" b="1">
              <a:solidFill>
                <a:srgbClr val="38761D"/>
              </a:solidFill>
            </a:endParaRPr>
          </a:p>
          <a:p>
            <a:pPr marL="914400" lvl="1" indent="-419100" algn="l" rtl="0">
              <a:spcBef>
                <a:spcPts val="0"/>
              </a:spcBef>
              <a:spcAft>
                <a:spcPts val="0"/>
              </a:spcAft>
              <a:buClr>
                <a:srgbClr val="38761D"/>
              </a:buClr>
              <a:buSzPts val="3000"/>
              <a:buChar char="○"/>
            </a:pPr>
            <a:r>
              <a:rPr lang="en-US" sz="2800" b="1">
                <a:solidFill>
                  <a:schemeClr val="dk1"/>
                </a:solidFill>
              </a:rPr>
              <a:t>$145B DoD Procurement</a:t>
            </a:r>
            <a:r>
              <a:rPr lang="en-US" sz="2800">
                <a:solidFill>
                  <a:schemeClr val="dk1"/>
                </a:solidFill>
              </a:rPr>
              <a:t> - (Shipbuilding; USAF/Navy Aircraft; USAF Classified; National Guard &amp; Reserve Equipment; Missile Defense Agency; Army Trucks/Helicopters/Ground Combat Vehicles; Navy </a:t>
            </a:r>
            <a:r>
              <a:rPr lang="en-US" sz="2800" b="1" i="1">
                <a:solidFill>
                  <a:schemeClr val="dk1"/>
                </a:solidFill>
                <a:highlight>
                  <a:srgbClr val="FFFF00"/>
                </a:highlight>
              </a:rPr>
              <a:t>“Shipyard Infrastructure Optimization Plan”</a:t>
            </a:r>
            <a:endParaRPr sz="2800" b="1" i="1">
              <a:solidFill>
                <a:schemeClr val="dk1"/>
              </a:solidFill>
            </a:endParaRPr>
          </a:p>
          <a:p>
            <a:pPr marL="914400" lvl="1" indent="-419100" algn="l" rtl="0">
              <a:spcBef>
                <a:spcPts val="0"/>
              </a:spcBef>
              <a:spcAft>
                <a:spcPts val="0"/>
              </a:spcAft>
              <a:buClr>
                <a:srgbClr val="38761D"/>
              </a:buClr>
              <a:buSzPts val="3000"/>
              <a:buChar char="○"/>
            </a:pPr>
            <a:r>
              <a:rPr lang="en-US" sz="2800" b="1">
                <a:solidFill>
                  <a:schemeClr val="dk1"/>
                </a:solidFill>
              </a:rPr>
              <a:t>$119B DoD RDT&amp;E</a:t>
            </a:r>
            <a:r>
              <a:rPr lang="en-US" sz="2800">
                <a:solidFill>
                  <a:schemeClr val="dk1"/>
                </a:solidFill>
              </a:rPr>
              <a:t> - Space; Micro-electronics; Missile Defense; T&amp;E/Test Range Infrastructure; Classified;</a:t>
            </a:r>
            <a:r>
              <a:rPr lang="en-US" sz="2800" b="1">
                <a:solidFill>
                  <a:schemeClr val="dk1"/>
                </a:solidFill>
              </a:rPr>
              <a:t> $2.4B USAF RDT&amp;E</a:t>
            </a:r>
            <a:r>
              <a:rPr lang="en-US" sz="2800">
                <a:solidFill>
                  <a:schemeClr val="dk1"/>
                </a:solidFill>
              </a:rPr>
              <a:t>; </a:t>
            </a:r>
            <a:r>
              <a:rPr lang="en-US" sz="2800" b="1">
                <a:solidFill>
                  <a:schemeClr val="dk1"/>
                </a:solidFill>
              </a:rPr>
              <a:t>$1.7B Army RDT&amp;E</a:t>
            </a:r>
            <a:endParaRPr sz="2800" b="1">
              <a:solidFill>
                <a:schemeClr val="dk1"/>
              </a:solidFill>
            </a:endParaRPr>
          </a:p>
          <a:p>
            <a:pPr marL="914400" lvl="1" indent="-419100" algn="l" rtl="0">
              <a:spcBef>
                <a:spcPts val="0"/>
              </a:spcBef>
              <a:spcAft>
                <a:spcPts val="0"/>
              </a:spcAft>
              <a:buClr>
                <a:srgbClr val="38761D"/>
              </a:buClr>
              <a:buSzPts val="3000"/>
              <a:buChar char="○"/>
            </a:pPr>
            <a:r>
              <a:rPr lang="en-US" sz="2800" b="1">
                <a:solidFill>
                  <a:schemeClr val="dk1"/>
                </a:solidFill>
              </a:rPr>
              <a:t>$15B DoD Milcon</a:t>
            </a:r>
            <a:endParaRPr sz="2800" b="1" i="1">
              <a:solidFill>
                <a:srgbClr val="990000"/>
              </a:solidFill>
            </a:endParaRPr>
          </a:p>
          <a:p>
            <a:pPr marL="0" lvl="0" indent="0" algn="l" rtl="0">
              <a:spcBef>
                <a:spcPts val="0"/>
              </a:spcBef>
              <a:spcAft>
                <a:spcPts val="0"/>
              </a:spcAft>
              <a:buNone/>
            </a:pPr>
            <a:endParaRPr sz="2800">
              <a:solidFill>
                <a:schemeClr val="dk1"/>
              </a:solidFill>
            </a:endParaRPr>
          </a:p>
          <a:p>
            <a:pPr marL="457200" lvl="0" indent="-406400" algn="l" rtl="0">
              <a:spcBef>
                <a:spcPts val="0"/>
              </a:spcBef>
              <a:spcAft>
                <a:spcPts val="0"/>
              </a:spcAft>
              <a:buClr>
                <a:schemeClr val="dk1"/>
              </a:buClr>
              <a:buSzPts val="2800"/>
              <a:buChar char="●"/>
            </a:pPr>
            <a:r>
              <a:rPr lang="en-US" sz="3000" b="1">
                <a:solidFill>
                  <a:srgbClr val="990000"/>
                </a:solidFill>
              </a:rPr>
              <a:t>Losers!</a:t>
            </a:r>
            <a:endParaRPr sz="3000" b="1">
              <a:solidFill>
                <a:srgbClr val="990000"/>
              </a:solidFill>
            </a:endParaRPr>
          </a:p>
          <a:p>
            <a:pPr marL="914400" lvl="1" indent="-406400" algn="l" rtl="0">
              <a:spcBef>
                <a:spcPts val="0"/>
              </a:spcBef>
              <a:spcAft>
                <a:spcPts val="0"/>
              </a:spcAft>
              <a:buClr>
                <a:schemeClr val="dk1"/>
              </a:buClr>
              <a:buSzPts val="2800"/>
              <a:buChar char="○"/>
            </a:pPr>
            <a:r>
              <a:rPr lang="en-US" sz="2800" b="1">
                <a:solidFill>
                  <a:schemeClr val="dk1"/>
                </a:solidFill>
              </a:rPr>
              <a:t>$256B DoD Operations &amp; Maintenance Account</a:t>
            </a:r>
            <a:endParaRPr sz="2800" b="1">
              <a:solidFill>
                <a:schemeClr val="dk1"/>
              </a:solidFill>
            </a:endParaRPr>
          </a:p>
          <a:p>
            <a:pPr marL="914400" lvl="1" indent="-406400" algn="l" rtl="0">
              <a:spcBef>
                <a:spcPts val="0"/>
              </a:spcBef>
              <a:spcAft>
                <a:spcPts val="0"/>
              </a:spcAft>
              <a:buClr>
                <a:schemeClr val="dk1"/>
              </a:buClr>
              <a:buSzPts val="2800"/>
              <a:buChar char="○"/>
            </a:pPr>
            <a:r>
              <a:rPr lang="en-US" sz="2800" b="1">
                <a:solidFill>
                  <a:schemeClr val="dk1"/>
                </a:solidFill>
              </a:rPr>
              <a:t>$167B DoD Military Personnel Account</a:t>
            </a:r>
            <a:endParaRPr sz="2800" b="1">
              <a:solidFill>
                <a:schemeClr val="dk1"/>
              </a:solidFill>
            </a:endParaRPr>
          </a:p>
        </p:txBody>
      </p:sp>
      <p:sp>
        <p:nvSpPr>
          <p:cNvPr id="109" name="Google Shape;109;p19"/>
          <p:cNvSpPr txBox="1">
            <a:spLocks noGrp="1"/>
          </p:cNvSpPr>
          <p:nvPr>
            <p:ph type="sldNum" idx="12"/>
          </p:nvPr>
        </p:nvSpPr>
        <p:spPr>
          <a:xfrm>
            <a:off x="17743289" y="9821975"/>
            <a:ext cx="388200" cy="2769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sym typeface="Century Gothic"/>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000" b="0" i="0" u="none" strike="noStrike" kern="0" cap="none" spc="0" normalizeH="0" baseline="0" noProof="0">
              <a:ln>
                <a:noFill/>
              </a:ln>
              <a:solidFill>
                <a:srgbClr val="888888"/>
              </a:solidFill>
              <a:effectLst/>
              <a:uLnTx/>
              <a:uFillTx/>
              <a:latin typeface="Century Gothic"/>
              <a:sym typeface="Century Gothic"/>
            </a:endParaRPr>
          </a:p>
        </p:txBody>
      </p:sp>
      <p:pic>
        <p:nvPicPr>
          <p:cNvPr id="110" name="Google Shape;110;p19"/>
          <p:cNvPicPr preferRelativeResize="0"/>
          <p:nvPr/>
        </p:nvPicPr>
        <p:blipFill>
          <a:blip r:embed="rId3">
            <a:alphaModFix/>
          </a:blip>
          <a:stretch>
            <a:fillRect/>
          </a:stretch>
        </p:blipFill>
        <p:spPr>
          <a:xfrm>
            <a:off x="13962350" y="5084663"/>
            <a:ext cx="4325600" cy="2493650"/>
          </a:xfrm>
          <a:prstGeom prst="rect">
            <a:avLst/>
          </a:prstGeom>
          <a:noFill/>
          <a:ln>
            <a:noFill/>
          </a:ln>
        </p:spPr>
      </p:pic>
      <p:pic>
        <p:nvPicPr>
          <p:cNvPr id="111" name="Google Shape;111;p19"/>
          <p:cNvPicPr preferRelativeResize="0"/>
          <p:nvPr/>
        </p:nvPicPr>
        <p:blipFill>
          <a:blip r:embed="rId4">
            <a:alphaModFix/>
          </a:blip>
          <a:stretch>
            <a:fillRect/>
          </a:stretch>
        </p:blipFill>
        <p:spPr>
          <a:xfrm>
            <a:off x="13962350" y="7793350"/>
            <a:ext cx="4325598" cy="2493650"/>
          </a:xfrm>
          <a:prstGeom prst="rect">
            <a:avLst/>
          </a:prstGeom>
          <a:noFill/>
          <a:ln>
            <a:noFill/>
          </a:ln>
        </p:spPr>
      </p:pic>
      <p:pic>
        <p:nvPicPr>
          <p:cNvPr id="112" name="Google Shape;112;p19"/>
          <p:cNvPicPr preferRelativeResize="0"/>
          <p:nvPr/>
        </p:nvPicPr>
        <p:blipFill>
          <a:blip r:embed="rId5">
            <a:alphaModFix/>
          </a:blip>
          <a:stretch>
            <a:fillRect/>
          </a:stretch>
        </p:blipFill>
        <p:spPr>
          <a:xfrm>
            <a:off x="13962349" y="2300950"/>
            <a:ext cx="4325601" cy="2568682"/>
          </a:xfrm>
          <a:prstGeom prst="rect">
            <a:avLst/>
          </a:prstGeom>
          <a:noFill/>
          <a:ln>
            <a:noFill/>
          </a:ln>
        </p:spPr>
      </p:pic>
    </p:spTree>
    <p:extLst>
      <p:ext uri="{BB962C8B-B14F-4D97-AF65-F5344CB8AC3E}">
        <p14:creationId xmlns:p14="http://schemas.microsoft.com/office/powerpoint/2010/main" val="3895132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0" y="530500"/>
            <a:ext cx="18288000" cy="846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6000"/>
              <a:buNone/>
            </a:pPr>
            <a:r>
              <a:rPr lang="en-US"/>
              <a:t> FY22 Military Construction </a:t>
            </a:r>
            <a:endParaRPr/>
          </a:p>
        </p:txBody>
      </p:sp>
      <p:sp>
        <p:nvSpPr>
          <p:cNvPr id="119" name="Google Shape;119;p20"/>
          <p:cNvSpPr txBox="1">
            <a:spLocks noGrp="1"/>
          </p:cNvSpPr>
          <p:nvPr>
            <p:ph type="body" idx="1"/>
          </p:nvPr>
        </p:nvSpPr>
        <p:spPr>
          <a:xfrm>
            <a:off x="330600" y="2333200"/>
            <a:ext cx="13507200" cy="72567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2400"/>
              <a:buNone/>
            </a:pPr>
            <a:r>
              <a:rPr lang="en-US" sz="3200" b="1" u="sng">
                <a:solidFill>
                  <a:schemeClr val="dk1"/>
                </a:solidFill>
              </a:rPr>
              <a:t>$</a:t>
            </a:r>
            <a:r>
              <a:rPr lang="en-US" sz="3000" b="1" u="sng">
                <a:solidFill>
                  <a:schemeClr val="dk1"/>
                </a:solidFill>
              </a:rPr>
              <a:t>14.9B – $6.8B above the FY21 and $5B above the PBR</a:t>
            </a:r>
            <a:endParaRPr sz="3000" b="1" u="sng">
              <a:solidFill>
                <a:schemeClr val="dk1"/>
              </a:solidFill>
            </a:endParaRPr>
          </a:p>
          <a:p>
            <a:pPr marL="457200" lvl="0" indent="-406400" algn="l" rtl="0">
              <a:lnSpc>
                <a:spcPct val="150000"/>
              </a:lnSpc>
              <a:spcBef>
                <a:spcPts val="0"/>
              </a:spcBef>
              <a:spcAft>
                <a:spcPts val="0"/>
              </a:spcAft>
              <a:buClr>
                <a:schemeClr val="dk1"/>
              </a:buClr>
              <a:buSzPts val="2800"/>
              <a:buChar char="●"/>
            </a:pPr>
            <a:r>
              <a:rPr lang="en-US" sz="2800" b="1">
                <a:solidFill>
                  <a:schemeClr val="dk1"/>
                </a:solidFill>
              </a:rPr>
              <a:t>$224M</a:t>
            </a:r>
            <a:r>
              <a:rPr lang="en-US" sz="2800">
                <a:solidFill>
                  <a:schemeClr val="dk1"/>
                </a:solidFill>
              </a:rPr>
              <a:t> Child Development Centers, </a:t>
            </a:r>
            <a:r>
              <a:rPr lang="en-US" sz="2800" b="1">
                <a:solidFill>
                  <a:schemeClr val="dk1"/>
                </a:solidFill>
              </a:rPr>
              <a:t>$33M</a:t>
            </a:r>
            <a:r>
              <a:rPr lang="en-US" sz="2800">
                <a:solidFill>
                  <a:schemeClr val="dk1"/>
                </a:solidFill>
              </a:rPr>
              <a:t> P&amp;D - </a:t>
            </a:r>
            <a:r>
              <a:rPr lang="en-US" sz="2800" b="1" i="1">
                <a:solidFill>
                  <a:schemeClr val="dk1"/>
                </a:solidFill>
                <a:highlight>
                  <a:srgbClr val="FFFF00"/>
                </a:highlight>
              </a:rPr>
              <a:t>$204M above FY22 PBR</a:t>
            </a:r>
            <a:r>
              <a:rPr lang="en-US" sz="2800">
                <a:solidFill>
                  <a:schemeClr val="dk1"/>
                </a:solidFill>
              </a:rPr>
              <a:t> </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US" sz="2800">
                <a:solidFill>
                  <a:schemeClr val="dk1"/>
                </a:solidFill>
              </a:rPr>
              <a:t>$929M Construction of Guard/Reserve Facilities - </a:t>
            </a:r>
            <a:r>
              <a:rPr lang="en-US" sz="2800" b="1" i="1">
                <a:solidFill>
                  <a:schemeClr val="dk1"/>
                </a:solidFill>
                <a:highlight>
                  <a:srgbClr val="FFFF00"/>
                </a:highlight>
              </a:rPr>
              <a:t>$259M above FY22 PBR</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US" sz="2800">
                <a:solidFill>
                  <a:schemeClr val="dk1"/>
                </a:solidFill>
              </a:rPr>
              <a:t>$625M Shipyard Infrastructure Optimization Plan (SIOP) -</a:t>
            </a:r>
            <a:r>
              <a:rPr lang="en-US" sz="2800" b="1" i="1">
                <a:solidFill>
                  <a:schemeClr val="dk1"/>
                </a:solidFill>
                <a:highlight>
                  <a:srgbClr val="FFFF00"/>
                </a:highlight>
              </a:rPr>
              <a:t> $465M above PBR</a:t>
            </a:r>
            <a:endParaRPr sz="2800" b="1" i="1">
              <a:solidFill>
                <a:schemeClr val="dk1"/>
              </a:solidFill>
              <a:highlight>
                <a:srgbClr val="FFFF00"/>
              </a:highlight>
            </a:endParaRPr>
          </a:p>
          <a:p>
            <a:pPr marL="0" lvl="0" indent="0" algn="just" rtl="0">
              <a:lnSpc>
                <a:spcPct val="150000"/>
              </a:lnSpc>
              <a:spcBef>
                <a:spcPts val="0"/>
              </a:spcBef>
              <a:spcAft>
                <a:spcPts val="0"/>
              </a:spcAft>
              <a:buNone/>
            </a:pPr>
            <a:endParaRPr sz="3000">
              <a:solidFill>
                <a:schemeClr val="dk1"/>
              </a:solidFill>
            </a:endParaRPr>
          </a:p>
          <a:p>
            <a:pPr marL="0" lvl="0" indent="0" algn="just" rtl="0">
              <a:lnSpc>
                <a:spcPct val="150000"/>
              </a:lnSpc>
              <a:spcBef>
                <a:spcPts val="0"/>
              </a:spcBef>
              <a:spcAft>
                <a:spcPts val="0"/>
              </a:spcAft>
              <a:buNone/>
            </a:pPr>
            <a:r>
              <a:rPr lang="en-US" sz="3000" b="1" u="sng">
                <a:solidFill>
                  <a:schemeClr val="dk1"/>
                </a:solidFill>
              </a:rPr>
              <a:t>FY22 NDAA Conference Report Authorized Virginia Unfunded Priorities</a:t>
            </a:r>
            <a:endParaRPr sz="3000" b="1" u="sng">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b="1">
                <a:solidFill>
                  <a:schemeClr val="dk1"/>
                </a:solidFill>
              </a:rPr>
              <a:t>$5.8M</a:t>
            </a:r>
            <a:r>
              <a:rPr lang="en-US" sz="2800">
                <a:solidFill>
                  <a:schemeClr val="dk1"/>
                </a:solidFill>
              </a:rPr>
              <a:t> for VANG Army Aviation Support Facility (P&amp;D) </a:t>
            </a:r>
            <a:endParaRPr sz="2800">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b="1">
                <a:solidFill>
                  <a:schemeClr val="dk1"/>
                </a:solidFill>
              </a:rPr>
              <a:t>$75M </a:t>
            </a:r>
            <a:r>
              <a:rPr lang="en-US" sz="2800">
                <a:solidFill>
                  <a:schemeClr val="dk1"/>
                </a:solidFill>
              </a:rPr>
              <a:t>for NS Norfolk CMV–22 Aircraft Maintenance Hangar </a:t>
            </a:r>
            <a:endParaRPr sz="2800">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b="1">
                <a:solidFill>
                  <a:schemeClr val="dk1"/>
                </a:solidFill>
              </a:rPr>
              <a:t>$24M</a:t>
            </a:r>
            <a:r>
              <a:rPr lang="en-US" sz="2800">
                <a:solidFill>
                  <a:schemeClr val="dk1"/>
                </a:solidFill>
              </a:rPr>
              <a:t> for AF JBLE Fuel Systems Maintenance Dock</a:t>
            </a:r>
            <a:endParaRPr sz="2800" b="1" u="sng">
              <a:solidFill>
                <a:schemeClr val="dk1"/>
              </a:solidFill>
            </a:endParaRPr>
          </a:p>
          <a:p>
            <a:pPr marL="0" lvl="0" indent="0" algn="just" rtl="0">
              <a:lnSpc>
                <a:spcPct val="150000"/>
              </a:lnSpc>
              <a:spcBef>
                <a:spcPts val="0"/>
              </a:spcBef>
              <a:spcAft>
                <a:spcPts val="0"/>
              </a:spcAft>
              <a:buSzPts val="2400"/>
              <a:buNone/>
            </a:pPr>
            <a:endParaRPr sz="3200" b="1" u="sng">
              <a:solidFill>
                <a:schemeClr val="dk1"/>
              </a:solidFill>
            </a:endParaRPr>
          </a:p>
          <a:p>
            <a:pPr marL="0" lvl="0" indent="0" algn="just" rtl="0">
              <a:lnSpc>
                <a:spcPct val="150000"/>
              </a:lnSpc>
              <a:spcBef>
                <a:spcPts val="0"/>
              </a:spcBef>
              <a:spcAft>
                <a:spcPts val="0"/>
              </a:spcAft>
              <a:buSzPts val="2400"/>
              <a:buNone/>
            </a:pPr>
            <a:endParaRPr sz="3200" b="1" u="sng">
              <a:solidFill>
                <a:schemeClr val="dk1"/>
              </a:solidFill>
            </a:endParaRPr>
          </a:p>
          <a:p>
            <a:pPr marL="0" lvl="0" indent="0" algn="just" rtl="0">
              <a:lnSpc>
                <a:spcPct val="150000"/>
              </a:lnSpc>
              <a:spcBef>
                <a:spcPts val="0"/>
              </a:spcBef>
              <a:spcAft>
                <a:spcPts val="0"/>
              </a:spcAft>
              <a:buSzPts val="2400"/>
              <a:buNone/>
            </a:pPr>
            <a:endParaRPr sz="3200" b="1" u="sng">
              <a:solidFill>
                <a:schemeClr val="dk1"/>
              </a:solidFill>
            </a:endParaRPr>
          </a:p>
          <a:p>
            <a:pPr marL="0" lvl="0" indent="0" algn="just" rtl="0">
              <a:lnSpc>
                <a:spcPct val="150000"/>
              </a:lnSpc>
              <a:spcBef>
                <a:spcPts val="0"/>
              </a:spcBef>
              <a:spcAft>
                <a:spcPts val="0"/>
              </a:spcAft>
              <a:buSzPts val="2400"/>
              <a:buNone/>
            </a:pPr>
            <a:endParaRPr sz="3200" b="1" u="sng">
              <a:solidFill>
                <a:schemeClr val="dk1"/>
              </a:solidFill>
            </a:endParaRPr>
          </a:p>
          <a:p>
            <a:pPr marL="0" lvl="0" indent="0" algn="just" rtl="0">
              <a:lnSpc>
                <a:spcPct val="150000"/>
              </a:lnSpc>
              <a:spcBef>
                <a:spcPts val="0"/>
              </a:spcBef>
              <a:spcAft>
                <a:spcPts val="0"/>
              </a:spcAft>
              <a:buSzPts val="2400"/>
              <a:buNone/>
            </a:pPr>
            <a:r>
              <a:rPr lang="en-US" sz="3200" b="1" u="sng">
                <a:solidFill>
                  <a:schemeClr val="dk1"/>
                </a:solidFill>
              </a:rPr>
              <a:t> Adopted all Services’ Unfunded Priority List (UPL) Items</a:t>
            </a:r>
            <a:endParaRPr sz="3200" b="1" u="sng">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a:solidFill>
                  <a:schemeClr val="dk1"/>
                </a:solidFill>
              </a:rPr>
              <a:t>$5.8M for VANG Army Aviation Support Facility (P&amp;D) </a:t>
            </a:r>
            <a:endParaRPr sz="2800">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a:solidFill>
                  <a:schemeClr val="dk1"/>
                </a:solidFill>
              </a:rPr>
              <a:t>$75M for NS Norfolk CMV–22 Aircraft Maintenance Hangar </a:t>
            </a:r>
            <a:endParaRPr sz="2800">
              <a:solidFill>
                <a:schemeClr val="dk1"/>
              </a:solidFill>
            </a:endParaRPr>
          </a:p>
          <a:p>
            <a:pPr marL="457200" lvl="0" indent="-406400" algn="just" rtl="0">
              <a:lnSpc>
                <a:spcPct val="150000"/>
              </a:lnSpc>
              <a:spcBef>
                <a:spcPts val="0"/>
              </a:spcBef>
              <a:spcAft>
                <a:spcPts val="0"/>
              </a:spcAft>
              <a:buClr>
                <a:schemeClr val="dk1"/>
              </a:buClr>
              <a:buSzPts val="2800"/>
              <a:buChar char="●"/>
            </a:pPr>
            <a:r>
              <a:rPr lang="en-US" sz="2800">
                <a:solidFill>
                  <a:schemeClr val="dk1"/>
                </a:solidFill>
              </a:rPr>
              <a:t>$24M for AF JBLE Fuel Systems Maintenance Dock</a:t>
            </a:r>
            <a:endParaRPr sz="2800">
              <a:solidFill>
                <a:schemeClr val="dk1"/>
              </a:solidFill>
            </a:endParaRPr>
          </a:p>
        </p:txBody>
      </p:sp>
      <p:pic>
        <p:nvPicPr>
          <p:cNvPr id="120" name="Google Shape;120;p20"/>
          <p:cNvPicPr preferRelativeResize="0"/>
          <p:nvPr/>
        </p:nvPicPr>
        <p:blipFill rotWithShape="1">
          <a:blip r:embed="rId3">
            <a:alphaModFix/>
          </a:blip>
          <a:srcRect/>
          <a:stretch/>
        </p:blipFill>
        <p:spPr>
          <a:xfrm>
            <a:off x="228600" y="9589894"/>
            <a:ext cx="1601084" cy="508982"/>
          </a:xfrm>
          <a:prstGeom prst="rect">
            <a:avLst/>
          </a:prstGeom>
          <a:noFill/>
          <a:ln>
            <a:noFill/>
          </a:ln>
        </p:spPr>
      </p:pic>
      <p:sp>
        <p:nvSpPr>
          <p:cNvPr id="121" name="Google Shape;121;p20"/>
          <p:cNvSpPr txBox="1">
            <a:spLocks noGrp="1"/>
          </p:cNvSpPr>
          <p:nvPr>
            <p:ph type="sldNum" idx="12"/>
          </p:nvPr>
        </p:nvSpPr>
        <p:spPr>
          <a:xfrm>
            <a:off x="17743289" y="9821975"/>
            <a:ext cx="388200" cy="276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8</a:t>
            </a:fld>
            <a:endParaRPr kumimoji="0" sz="1000" b="0" i="0" u="none" strike="noStrike" kern="0" cap="none" spc="0" normalizeH="0" baseline="0" noProof="0">
              <a:ln>
                <a:noFill/>
              </a:ln>
              <a:solidFill>
                <a:srgbClr val="888888"/>
              </a:solidFill>
              <a:effectLst/>
              <a:uLnTx/>
              <a:uFillTx/>
              <a:latin typeface="Century Gothic"/>
              <a:ea typeface="Century Gothic"/>
              <a:cs typeface="Century Gothic"/>
              <a:sym typeface="Century Gothic"/>
            </a:endParaRPr>
          </a:p>
        </p:txBody>
      </p:sp>
      <p:pic>
        <p:nvPicPr>
          <p:cNvPr id="122" name="Google Shape;122;p20"/>
          <p:cNvPicPr preferRelativeResize="0"/>
          <p:nvPr/>
        </p:nvPicPr>
        <p:blipFill rotWithShape="1">
          <a:blip r:embed="rId4">
            <a:alphaModFix/>
          </a:blip>
          <a:srcRect/>
          <a:stretch/>
        </p:blipFill>
        <p:spPr>
          <a:xfrm>
            <a:off x="13834987" y="1870175"/>
            <a:ext cx="4119725" cy="4114351"/>
          </a:xfrm>
          <a:prstGeom prst="rect">
            <a:avLst/>
          </a:prstGeom>
          <a:noFill/>
          <a:ln>
            <a:noFill/>
          </a:ln>
        </p:spPr>
      </p:pic>
      <p:pic>
        <p:nvPicPr>
          <p:cNvPr id="123" name="Google Shape;123;p20"/>
          <p:cNvPicPr preferRelativeResize="0"/>
          <p:nvPr/>
        </p:nvPicPr>
        <p:blipFill rotWithShape="1">
          <a:blip r:embed="rId5">
            <a:alphaModFix/>
          </a:blip>
          <a:srcRect/>
          <a:stretch/>
        </p:blipFill>
        <p:spPr>
          <a:xfrm>
            <a:off x="13837663" y="6172650"/>
            <a:ext cx="4114350" cy="4114350"/>
          </a:xfrm>
          <a:prstGeom prst="rect">
            <a:avLst/>
          </a:prstGeom>
          <a:noFill/>
          <a:ln>
            <a:noFill/>
          </a:ln>
        </p:spPr>
      </p:pic>
    </p:spTree>
    <p:extLst>
      <p:ext uri="{BB962C8B-B14F-4D97-AF65-F5344CB8AC3E}">
        <p14:creationId xmlns:p14="http://schemas.microsoft.com/office/powerpoint/2010/main" val="1883326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0" y="530500"/>
            <a:ext cx="18288000" cy="84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FY22 Omnibus Milcon Provisions of Interest</a:t>
            </a:r>
            <a:endParaRPr/>
          </a:p>
        </p:txBody>
      </p:sp>
      <p:sp>
        <p:nvSpPr>
          <p:cNvPr id="130" name="Google Shape;130;p21"/>
          <p:cNvSpPr txBox="1">
            <a:spLocks noGrp="1"/>
          </p:cNvSpPr>
          <p:nvPr>
            <p:ph type="body" idx="1"/>
          </p:nvPr>
        </p:nvSpPr>
        <p:spPr>
          <a:xfrm>
            <a:off x="914400" y="2427625"/>
            <a:ext cx="16459200" cy="7062600"/>
          </a:xfrm>
          <a:prstGeom prst="rect">
            <a:avLst/>
          </a:prstGeom>
        </p:spPr>
        <p:txBody>
          <a:bodyPr spcFirstLastPara="1" wrap="square" lIns="0" tIns="0" rIns="0" bIns="0" anchor="t" anchorCtr="0">
            <a:noAutofit/>
          </a:bodyPr>
          <a:lstStyle/>
          <a:p>
            <a:pPr marL="457200" lvl="0" indent="-381000" algn="l" rtl="0">
              <a:spcBef>
                <a:spcPts val="0"/>
              </a:spcBef>
              <a:spcAft>
                <a:spcPts val="0"/>
              </a:spcAft>
              <a:buClr>
                <a:schemeClr val="dk1"/>
              </a:buClr>
              <a:buSzPts val="2400"/>
              <a:buChar char="●"/>
            </a:pPr>
            <a:r>
              <a:rPr lang="en-US" sz="3000" b="1">
                <a:solidFill>
                  <a:schemeClr val="dk1"/>
                </a:solidFill>
              </a:rPr>
              <a:t>Special Operations Command East Coast Training Facilities</a:t>
            </a:r>
            <a:endParaRPr sz="3000" b="1">
              <a:solidFill>
                <a:schemeClr val="dk1"/>
              </a:solidFill>
            </a:endParaRPr>
          </a:p>
          <a:p>
            <a:pPr marL="457200" lvl="0" indent="0" algn="l" rtl="0">
              <a:spcBef>
                <a:spcPts val="0"/>
              </a:spcBef>
              <a:spcAft>
                <a:spcPts val="0"/>
              </a:spcAft>
              <a:buNone/>
            </a:pPr>
            <a:endParaRPr sz="3000" b="1">
              <a:solidFill>
                <a:schemeClr val="dk1"/>
              </a:solidFill>
            </a:endParaRPr>
          </a:p>
          <a:p>
            <a:pPr marL="914400" lvl="0" indent="0" algn="just" rtl="0">
              <a:spcBef>
                <a:spcPts val="0"/>
              </a:spcBef>
              <a:spcAft>
                <a:spcPts val="0"/>
              </a:spcAft>
              <a:buNone/>
            </a:pPr>
            <a:r>
              <a:rPr lang="en-US" sz="2600" i="1">
                <a:solidFill>
                  <a:schemeClr val="dk1"/>
                </a:solidFill>
              </a:rPr>
              <a:t>“Directs the Secretary of Defense to provide a report within 180 days of enactment of this Act that outlines any training capability shortfalls of East Coast based sites and the feasibility of</a:t>
            </a:r>
            <a:endParaRPr sz="2600" i="1">
              <a:solidFill>
                <a:schemeClr val="dk1"/>
              </a:solidFill>
            </a:endParaRPr>
          </a:p>
          <a:p>
            <a:pPr marL="457200" lvl="0" indent="457200" algn="just" rtl="0">
              <a:spcBef>
                <a:spcPts val="0"/>
              </a:spcBef>
              <a:spcAft>
                <a:spcPts val="0"/>
              </a:spcAft>
              <a:buClr>
                <a:schemeClr val="dk1"/>
              </a:buClr>
              <a:buSzPts val="1100"/>
              <a:buFont typeface="Arial"/>
              <a:buNone/>
            </a:pPr>
            <a:r>
              <a:rPr lang="en-US" sz="2600" i="1">
                <a:solidFill>
                  <a:schemeClr val="dk1"/>
                </a:solidFill>
              </a:rPr>
              <a:t>developing an East Coast joint training center that focuses on enabling all-domain warfare. This</a:t>
            </a:r>
            <a:endParaRPr sz="2600" i="1">
              <a:solidFill>
                <a:schemeClr val="dk1"/>
              </a:solidFill>
            </a:endParaRPr>
          </a:p>
          <a:p>
            <a:pPr marL="457200" lvl="0" indent="457200" algn="just" rtl="0">
              <a:spcBef>
                <a:spcPts val="0"/>
              </a:spcBef>
              <a:spcAft>
                <a:spcPts val="0"/>
              </a:spcAft>
              <a:buClr>
                <a:schemeClr val="dk1"/>
              </a:buClr>
              <a:buSzPts val="1100"/>
              <a:buFont typeface="Arial"/>
              <a:buNone/>
            </a:pPr>
            <a:r>
              <a:rPr lang="en-US" sz="2600" i="1">
                <a:solidFill>
                  <a:schemeClr val="dk1"/>
                </a:solidFill>
              </a:rPr>
              <a:t>report should also analyze the value provided to the U.S. Special Operations Command by</a:t>
            </a:r>
            <a:endParaRPr sz="2600" i="1">
              <a:solidFill>
                <a:schemeClr val="dk1"/>
              </a:solidFill>
            </a:endParaRPr>
          </a:p>
          <a:p>
            <a:pPr marL="457200" lvl="0" indent="457200" algn="just" rtl="0">
              <a:spcBef>
                <a:spcPts val="0"/>
              </a:spcBef>
              <a:spcAft>
                <a:spcPts val="0"/>
              </a:spcAft>
              <a:buClr>
                <a:schemeClr val="dk1"/>
              </a:buClr>
              <a:buSzPts val="1100"/>
              <a:buFont typeface="Arial"/>
              <a:buNone/>
            </a:pPr>
            <a:r>
              <a:rPr lang="en-US" sz="2600" i="1">
                <a:solidFill>
                  <a:schemeClr val="dk1"/>
                </a:solidFill>
              </a:rPr>
              <a:t>National Guard training facilities.”</a:t>
            </a:r>
            <a:endParaRPr sz="2600" i="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81000" algn="l" rtl="0">
              <a:spcBef>
                <a:spcPts val="0"/>
              </a:spcBef>
              <a:spcAft>
                <a:spcPts val="0"/>
              </a:spcAft>
              <a:buSzPts val="2400"/>
              <a:buChar char="●"/>
            </a:pPr>
            <a:r>
              <a:rPr lang="en-US" sz="3000" b="1"/>
              <a:t>Energy Resilience and Conservation Investment Program (ERCIP)</a:t>
            </a:r>
            <a:endParaRPr/>
          </a:p>
          <a:p>
            <a:pPr marL="457200" lvl="0" indent="0" algn="l" rtl="0">
              <a:spcBef>
                <a:spcPts val="0"/>
              </a:spcBef>
              <a:spcAft>
                <a:spcPts val="0"/>
              </a:spcAft>
              <a:buNone/>
            </a:pPr>
            <a:endParaRPr/>
          </a:p>
          <a:p>
            <a:pPr marL="914400" lvl="0" indent="0" algn="l" rtl="0">
              <a:spcBef>
                <a:spcPts val="0"/>
              </a:spcBef>
              <a:spcAft>
                <a:spcPts val="0"/>
              </a:spcAft>
              <a:buNone/>
            </a:pPr>
            <a:r>
              <a:rPr lang="en-US" sz="2600" i="1"/>
              <a:t>“The agreement provides a total of $469,322,000 for ERCIP, which is an increase of $182,572,000 above the budget request. The Secretary of Defense is directed to submit a spend plan for the additional ERCIP funds no later than 30 days after enactment of this Act.”</a:t>
            </a:r>
            <a:endParaRPr sz="2600" i="1"/>
          </a:p>
          <a:p>
            <a:pPr marL="0" lvl="0" indent="0" algn="l" rtl="0">
              <a:spcBef>
                <a:spcPts val="0"/>
              </a:spcBef>
              <a:spcAft>
                <a:spcPts val="0"/>
              </a:spcAft>
              <a:buNone/>
            </a:pP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 name="Google Shape;131;p21"/>
          <p:cNvSpPr txBox="1">
            <a:spLocks noGrp="1"/>
          </p:cNvSpPr>
          <p:nvPr>
            <p:ph type="sldNum" idx="12"/>
          </p:nvPr>
        </p:nvSpPr>
        <p:spPr>
          <a:xfrm>
            <a:off x="17743289" y="9821975"/>
            <a:ext cx="388200" cy="2769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0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356806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D0D0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ustom Design">
  <a:themeElements>
    <a:clrScheme name="NVRC Colors">
      <a:dk1>
        <a:srgbClr val="4C4D4C"/>
      </a:dk1>
      <a:lt1>
        <a:srgbClr val="FFFFFF"/>
      </a:lt1>
      <a:dk2>
        <a:srgbClr val="7A7A7A"/>
      </a:dk2>
      <a:lt2>
        <a:srgbClr val="D6D6D6"/>
      </a:lt2>
      <a:accent1>
        <a:srgbClr val="981E32"/>
      </a:accent1>
      <a:accent2>
        <a:srgbClr val="631D32"/>
      </a:accent2>
      <a:accent3>
        <a:srgbClr val="A5A5A5"/>
      </a:accent3>
      <a:accent4>
        <a:srgbClr val="929292"/>
      </a:accent4>
      <a:accent5>
        <a:srgbClr val="515151"/>
      </a:accent5>
      <a:accent6>
        <a:srgbClr val="CACACA"/>
      </a:accent6>
      <a:hlink>
        <a:srgbClr val="FFFFFF"/>
      </a:hlink>
      <a:folHlink>
        <a:srgbClr val="7A7A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RC Template" id="{4A0E99F9-C0D9-5F4D-9947-2F523DE8832B}" vid="{84FB8725-4A8E-054F-85DD-173EC8EF01B3}"/>
    </a:ext>
  </a:extLst>
</a:theme>
</file>

<file path=ppt/theme/theme11.xml><?xml version="1.0" encoding="utf-8"?>
<a:theme xmlns:a="http://schemas.openxmlformats.org/drawingml/2006/main" name="Plum">
  <a:themeElements>
    <a:clrScheme name="Plum">
      <a:dk1>
        <a:srgbClr val="611BB8"/>
      </a:dk1>
      <a:lt1>
        <a:srgbClr val="FFFFFF"/>
      </a:lt1>
      <a:dk2>
        <a:srgbClr val="000000"/>
      </a:dk2>
      <a:lt2>
        <a:srgbClr val="7F7F7F"/>
      </a:lt2>
      <a:accent1>
        <a:srgbClr val="43434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Plum">
  <a:themeElements>
    <a:clrScheme name="Plum">
      <a:dk1>
        <a:srgbClr val="611BB8"/>
      </a:dk1>
      <a:lt1>
        <a:srgbClr val="FFFFFF"/>
      </a:lt1>
      <a:dk2>
        <a:srgbClr val="000000"/>
      </a:dk2>
      <a:lt2>
        <a:srgbClr val="7F7F7F"/>
      </a:lt2>
      <a:accent1>
        <a:srgbClr val="43434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1">
  <a:themeElements>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16-18 Executive Committee Powerpoint for Keith 2" id="{0751A76A-2ED3-4B3E-B081-DEB71BF330BB}" vid="{A888F6BB-F9DB-4E5D-9473-D5CE85157A52}"/>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resentation2" id="{996280CD-8533-4F3C-8C60-100EEE19CD91}" vid="{C56D0293-823D-4007-AC48-F2B15BDE5AC0}"/>
    </a:ext>
  </a:extLst>
</a:theme>
</file>

<file path=ppt/theme/theme8.xml><?xml version="1.0" encoding="utf-8"?>
<a:theme xmlns:a="http://schemas.openxmlformats.org/drawingml/2006/main" name="1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14039</TotalTime>
  <Words>2221</Words>
  <Application>Microsoft Office PowerPoint</Application>
  <PresentationFormat>Custom</PresentationFormat>
  <Paragraphs>256</Paragraphs>
  <Slides>29</Slides>
  <Notes>20</Notes>
  <HiddenSlides>0</HiddenSlides>
  <MMClips>0</MMClips>
  <ScaleCrop>false</ScaleCrop>
  <HeadingPairs>
    <vt:vector size="8" baseType="variant">
      <vt:variant>
        <vt:lpstr>Fonts Used</vt:lpstr>
      </vt:variant>
      <vt:variant>
        <vt:i4>19</vt:i4>
      </vt:variant>
      <vt:variant>
        <vt:lpstr>Theme</vt:lpstr>
      </vt:variant>
      <vt:variant>
        <vt:i4>15</vt:i4>
      </vt:variant>
      <vt:variant>
        <vt:lpstr>Embedded OLE Servers</vt:lpstr>
      </vt:variant>
      <vt:variant>
        <vt:i4>1</vt:i4>
      </vt:variant>
      <vt:variant>
        <vt:lpstr>Slide Titles</vt:lpstr>
      </vt:variant>
      <vt:variant>
        <vt:i4>29</vt:i4>
      </vt:variant>
    </vt:vector>
  </HeadingPairs>
  <TitlesOfParts>
    <vt:vector size="64" baseType="lpstr">
      <vt:lpstr>ＭＳ Ｐゴシック</vt:lpstr>
      <vt:lpstr> Arial</vt:lpstr>
      <vt:lpstr>Arial</vt:lpstr>
      <vt:lpstr>Arial Bold</vt:lpstr>
      <vt:lpstr>Calibri</vt:lpstr>
      <vt:lpstr>Calibri Light</vt:lpstr>
      <vt:lpstr>Century Gothic</vt:lpstr>
      <vt:lpstr>Poppins</vt:lpstr>
      <vt:lpstr>Poppins Medium</vt:lpstr>
      <vt:lpstr>Raleway</vt:lpstr>
      <vt:lpstr>Source Sans Pro</vt:lpstr>
      <vt:lpstr>System Font Regular</vt:lpstr>
      <vt:lpstr>Tahoma</vt:lpstr>
      <vt:lpstr>Times New Roman</vt:lpstr>
      <vt:lpstr>Tw Cen MT</vt:lpstr>
      <vt:lpstr>Varela Round</vt:lpstr>
      <vt:lpstr>Verdana</vt:lpstr>
      <vt:lpstr>Verdana Pro Cond</vt:lpstr>
      <vt:lpstr>Wingdings</vt:lpstr>
      <vt:lpstr>Office Theme</vt:lpstr>
      <vt:lpstr>6_Office Theme</vt:lpstr>
      <vt:lpstr>Presentation1</vt:lpstr>
      <vt:lpstr>MSC Theme</vt:lpstr>
      <vt:lpstr>2_Custom Design</vt:lpstr>
      <vt:lpstr>Custom Design</vt:lpstr>
      <vt:lpstr>1_VEDP - Q2 2020</vt:lpstr>
      <vt:lpstr>1_MSC Theme</vt:lpstr>
      <vt:lpstr>8_Office Theme</vt:lpstr>
      <vt:lpstr>1_Custom Design</vt:lpstr>
      <vt:lpstr>Plum</vt:lpstr>
      <vt:lpstr>1_Plum</vt:lpstr>
      <vt:lpstr>Blank Presentation</vt:lpstr>
      <vt:lpstr>1_Office Theme</vt:lpstr>
      <vt:lpstr>2_Office Theme</vt:lpstr>
      <vt:lpstr>think-cell Slide</vt:lpstr>
      <vt:lpstr> </vt:lpstr>
      <vt:lpstr>PowerPoint Presentation</vt:lpstr>
      <vt:lpstr>PowerPoint Presentation</vt:lpstr>
      <vt:lpstr> </vt:lpstr>
      <vt:lpstr>PowerPoint Presentation</vt:lpstr>
      <vt:lpstr>PowerPoint Presentation</vt:lpstr>
      <vt:lpstr>FY22 Omnibus Appropriations Bill</vt:lpstr>
      <vt:lpstr> FY22 Military Construction </vt:lpstr>
      <vt:lpstr>FY22 Omnibus Milcon Provisions of Interest</vt:lpstr>
      <vt:lpstr>President Biden’s FY23 Defense Budget</vt:lpstr>
      <vt:lpstr>President Biden’s FY23 Defense Budget</vt:lpstr>
      <vt:lpstr>President Biden’s FY23 Defense Budget</vt:lpstr>
      <vt:lpstr>President Biden’s FY23 Defense Budget</vt:lpstr>
      <vt:lpstr>President Biden’s FY23 Defense Budget</vt:lpstr>
      <vt:lpstr>President Biden’s FY23 Defense Budget</vt:lpstr>
      <vt:lpstr>FY23 PBR Impact on Virginia</vt:lpstr>
      <vt:lpstr>FY23 PBR Impact on Virginia</vt:lpstr>
      <vt:lpstr>2022 National Defense Strategy</vt:lpstr>
      <vt:lpstr>PowerPoint Presentation</vt:lpstr>
      <vt:lpstr>PowerPoint Presentation</vt:lpstr>
      <vt:lpstr>PowerPoint Presentation</vt:lpstr>
      <vt:lpstr>About Us</vt:lpstr>
      <vt:lpstr>2021 Survey Reach &amp; Demographics</vt:lpstr>
      <vt:lpstr>Key Findings</vt:lpstr>
      <vt:lpstr>Additional Survey Findings:   EFMP Enrollment</vt:lpstr>
      <vt:lpstr>Recommendations in Virginia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Master Plan</dc:title>
  <dc:creator>Anna-Beth;Ann Phillips</dc:creator>
  <cp:keywords>DADfRbv7I04,BADKHkXIhok</cp:keywords>
  <cp:lastModifiedBy>VITA Program</cp:lastModifiedBy>
  <cp:revision>256</cp:revision>
  <cp:lastPrinted>2020-10-20T23:08:19Z</cp:lastPrinted>
  <dcterms:created xsi:type="dcterms:W3CDTF">2019-08-20T20:06:59Z</dcterms:created>
  <dcterms:modified xsi:type="dcterms:W3CDTF">2022-03-31T15:48:54Z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2019-07-11T00:00:00Z</vt:filetime>
  </property>
  <property fmtid="{D5CDD505-2E9C-101B-9397-08002B2CF9AE}" pid="3" name="Creator">
    <vt:lpwstr>Canva</vt:lpwstr>
  </property>
  <property fmtid="{D5CDD505-2E9C-101B-9397-08002B2CF9AE}" pid="4" name="LastSaved">
    <vt:filetime>2019-08-20T00:00:00Z</vt:filetime>
  </property>
</Properties>
</file>